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553325" cy="10688638"/>
  <p:notesSz cx="9926638" cy="679767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5B9D"/>
    <a:srgbClr val="D760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300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536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3832" tIns="41916" rIns="83832" bIns="41916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3832" tIns="41916" rIns="83832" bIns="41916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2.png"/><Relationship Id="rId21" Type="http://schemas.openxmlformats.org/officeDocument/2006/relationships/image" Target="../media/image19.svg"/><Relationship Id="rId42" Type="http://schemas.openxmlformats.org/officeDocument/2006/relationships/image" Target="../media/image20.png"/><Relationship Id="rId47" Type="http://schemas.openxmlformats.org/officeDocument/2006/relationships/image" Target="../media/image45.svg"/><Relationship Id="rId63" Type="http://schemas.openxmlformats.org/officeDocument/2006/relationships/image" Target="../media/image61.svg"/><Relationship Id="rId68" Type="http://schemas.openxmlformats.org/officeDocument/2006/relationships/image" Target="../media/image33.png"/><Relationship Id="rId84" Type="http://schemas.openxmlformats.org/officeDocument/2006/relationships/image" Target="../media/image41.png"/><Relationship Id="rId89" Type="http://schemas.openxmlformats.org/officeDocument/2006/relationships/image" Target="../media/image87.svg"/><Relationship Id="rId112" Type="http://schemas.openxmlformats.org/officeDocument/2006/relationships/image" Target="../media/image55.png"/><Relationship Id="rId154" Type="http://schemas.openxmlformats.org/officeDocument/2006/relationships/image" Target="../media/image63.png"/><Relationship Id="rId159" Type="http://schemas.openxmlformats.org/officeDocument/2006/relationships/image" Target="../media/image157.svg"/><Relationship Id="rId175" Type="http://schemas.openxmlformats.org/officeDocument/2006/relationships/image" Target="../media/image173.svg"/><Relationship Id="rId170" Type="http://schemas.openxmlformats.org/officeDocument/2006/relationships/image" Target="../media/image71.png"/><Relationship Id="rId16" Type="http://schemas.openxmlformats.org/officeDocument/2006/relationships/image" Target="../media/image7.png"/><Relationship Id="rId107" Type="http://schemas.openxmlformats.org/officeDocument/2006/relationships/image" Target="../media/image105.svg"/><Relationship Id="rId11" Type="http://schemas.openxmlformats.org/officeDocument/2006/relationships/image" Target="../media/image9.svg"/><Relationship Id="rId32" Type="http://schemas.openxmlformats.org/officeDocument/2006/relationships/image" Target="../media/image15.png"/><Relationship Id="rId37" Type="http://schemas.openxmlformats.org/officeDocument/2006/relationships/image" Target="../media/image35.svg"/><Relationship Id="rId53" Type="http://schemas.openxmlformats.org/officeDocument/2006/relationships/image" Target="../media/image51.svg"/><Relationship Id="rId58" Type="http://schemas.openxmlformats.org/officeDocument/2006/relationships/image" Target="../media/image28.png"/><Relationship Id="rId74" Type="http://schemas.openxmlformats.org/officeDocument/2006/relationships/image" Target="../media/image36.png"/><Relationship Id="rId79" Type="http://schemas.openxmlformats.org/officeDocument/2006/relationships/image" Target="../media/image77.svg"/><Relationship Id="rId102" Type="http://schemas.openxmlformats.org/officeDocument/2006/relationships/image" Target="../media/image50.png"/><Relationship Id="rId149" Type="http://schemas.openxmlformats.org/officeDocument/2006/relationships/image" Target="../media/image147.svg"/><Relationship Id="rId90" Type="http://schemas.openxmlformats.org/officeDocument/2006/relationships/image" Target="../media/image44.png"/><Relationship Id="rId95" Type="http://schemas.openxmlformats.org/officeDocument/2006/relationships/image" Target="../media/image93.svg"/><Relationship Id="rId160" Type="http://schemas.openxmlformats.org/officeDocument/2006/relationships/image" Target="../media/image66.png"/><Relationship Id="rId165" Type="http://schemas.openxmlformats.org/officeDocument/2006/relationships/image" Target="../media/image163.svg"/><Relationship Id="rId22" Type="http://schemas.openxmlformats.org/officeDocument/2006/relationships/image" Target="../media/image10.png"/><Relationship Id="rId27" Type="http://schemas.openxmlformats.org/officeDocument/2006/relationships/image" Target="../media/image25.svg"/><Relationship Id="rId43" Type="http://schemas.openxmlformats.org/officeDocument/2006/relationships/image" Target="../media/image41.svg"/><Relationship Id="rId48" Type="http://schemas.openxmlformats.org/officeDocument/2006/relationships/image" Target="../media/image23.png"/><Relationship Id="rId64" Type="http://schemas.openxmlformats.org/officeDocument/2006/relationships/image" Target="../media/image31.png"/><Relationship Id="rId69" Type="http://schemas.openxmlformats.org/officeDocument/2006/relationships/image" Target="../media/image67.svg"/><Relationship Id="rId113" Type="http://schemas.openxmlformats.org/officeDocument/2006/relationships/image" Target="../media/image111.svg"/><Relationship Id="rId139" Type="http://schemas.openxmlformats.org/officeDocument/2006/relationships/image" Target="../media/image137.svg"/><Relationship Id="rId80" Type="http://schemas.openxmlformats.org/officeDocument/2006/relationships/image" Target="../media/image39.png"/><Relationship Id="rId85" Type="http://schemas.openxmlformats.org/officeDocument/2006/relationships/image" Target="../media/image83.svg"/><Relationship Id="rId150" Type="http://schemas.openxmlformats.org/officeDocument/2006/relationships/image" Target="../media/image61.png"/><Relationship Id="rId155" Type="http://schemas.openxmlformats.org/officeDocument/2006/relationships/image" Target="../media/image153.svg"/><Relationship Id="rId171" Type="http://schemas.openxmlformats.org/officeDocument/2006/relationships/image" Target="../media/image169.svg"/><Relationship Id="rId176" Type="http://schemas.openxmlformats.org/officeDocument/2006/relationships/image" Target="../media/image74.png"/><Relationship Id="rId3" Type="http://schemas.openxmlformats.org/officeDocument/2006/relationships/image" Target="../media/image1.png"/><Relationship Id="rId12" Type="http://schemas.openxmlformats.org/officeDocument/2006/relationships/image" Target="../media/image5.png"/><Relationship Id="rId17" Type="http://schemas.openxmlformats.org/officeDocument/2006/relationships/image" Target="../media/image15.svg"/><Relationship Id="rId25" Type="http://schemas.openxmlformats.org/officeDocument/2006/relationships/image" Target="../media/image23.svg"/><Relationship Id="rId33" Type="http://schemas.openxmlformats.org/officeDocument/2006/relationships/image" Target="../media/image31.svg"/><Relationship Id="rId38" Type="http://schemas.openxmlformats.org/officeDocument/2006/relationships/image" Target="../media/image18.png"/><Relationship Id="rId46" Type="http://schemas.openxmlformats.org/officeDocument/2006/relationships/image" Target="../media/image22.png"/><Relationship Id="rId59" Type="http://schemas.openxmlformats.org/officeDocument/2006/relationships/image" Target="../media/image57.svg"/><Relationship Id="rId67" Type="http://schemas.openxmlformats.org/officeDocument/2006/relationships/image" Target="../media/image65.svg"/><Relationship Id="rId103" Type="http://schemas.openxmlformats.org/officeDocument/2006/relationships/image" Target="../media/image101.svg"/><Relationship Id="rId108" Type="http://schemas.openxmlformats.org/officeDocument/2006/relationships/image" Target="../media/image53.png"/><Relationship Id="rId116" Type="http://schemas.openxmlformats.org/officeDocument/2006/relationships/image" Target="../media/image57.png"/><Relationship Id="rId158" Type="http://schemas.openxmlformats.org/officeDocument/2006/relationships/image" Target="../media/image65.png"/><Relationship Id="rId20" Type="http://schemas.openxmlformats.org/officeDocument/2006/relationships/image" Target="../media/image9.png"/><Relationship Id="rId41" Type="http://schemas.openxmlformats.org/officeDocument/2006/relationships/image" Target="../media/image39.svg"/><Relationship Id="rId54" Type="http://schemas.openxmlformats.org/officeDocument/2006/relationships/image" Target="../media/image26.png"/><Relationship Id="rId62" Type="http://schemas.openxmlformats.org/officeDocument/2006/relationships/image" Target="../media/image30.png"/><Relationship Id="rId70" Type="http://schemas.openxmlformats.org/officeDocument/2006/relationships/image" Target="../media/image34.png"/><Relationship Id="rId75" Type="http://schemas.openxmlformats.org/officeDocument/2006/relationships/image" Target="../media/image73.svg"/><Relationship Id="rId83" Type="http://schemas.openxmlformats.org/officeDocument/2006/relationships/image" Target="../media/image81.svg"/><Relationship Id="rId88" Type="http://schemas.openxmlformats.org/officeDocument/2006/relationships/image" Target="../media/image43.png"/><Relationship Id="rId91" Type="http://schemas.openxmlformats.org/officeDocument/2006/relationships/image" Target="../media/image89.svg"/><Relationship Id="rId96" Type="http://schemas.openxmlformats.org/officeDocument/2006/relationships/image" Target="../media/image47.png"/><Relationship Id="rId111" Type="http://schemas.openxmlformats.org/officeDocument/2006/relationships/image" Target="../media/image109.svg"/><Relationship Id="rId140" Type="http://schemas.openxmlformats.org/officeDocument/2006/relationships/image" Target="../media/image58.png"/><Relationship Id="rId145" Type="http://schemas.openxmlformats.org/officeDocument/2006/relationships/image" Target="../media/image143.svg"/><Relationship Id="rId153" Type="http://schemas.openxmlformats.org/officeDocument/2006/relationships/image" Target="../media/image151.svg"/><Relationship Id="rId161" Type="http://schemas.openxmlformats.org/officeDocument/2006/relationships/image" Target="../media/image159.svg"/><Relationship Id="rId166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15" Type="http://schemas.openxmlformats.org/officeDocument/2006/relationships/image" Target="../media/image13.svg"/><Relationship Id="rId23" Type="http://schemas.openxmlformats.org/officeDocument/2006/relationships/image" Target="../media/image21.svg"/><Relationship Id="rId28" Type="http://schemas.openxmlformats.org/officeDocument/2006/relationships/image" Target="../media/image13.png"/><Relationship Id="rId36" Type="http://schemas.openxmlformats.org/officeDocument/2006/relationships/image" Target="../media/image17.png"/><Relationship Id="rId49" Type="http://schemas.openxmlformats.org/officeDocument/2006/relationships/image" Target="../media/image47.svg"/><Relationship Id="rId57" Type="http://schemas.openxmlformats.org/officeDocument/2006/relationships/image" Target="../media/image55.svg"/><Relationship Id="rId106" Type="http://schemas.openxmlformats.org/officeDocument/2006/relationships/image" Target="../media/image52.png"/><Relationship Id="rId114" Type="http://schemas.openxmlformats.org/officeDocument/2006/relationships/image" Target="../media/image56.png"/><Relationship Id="rId10" Type="http://schemas.openxmlformats.org/officeDocument/2006/relationships/image" Target="../media/image4.png"/><Relationship Id="rId31" Type="http://schemas.openxmlformats.org/officeDocument/2006/relationships/image" Target="../media/image29.svg"/><Relationship Id="rId44" Type="http://schemas.openxmlformats.org/officeDocument/2006/relationships/image" Target="../media/image21.png"/><Relationship Id="rId52" Type="http://schemas.openxmlformats.org/officeDocument/2006/relationships/image" Target="../media/image25.png"/><Relationship Id="rId60" Type="http://schemas.openxmlformats.org/officeDocument/2006/relationships/image" Target="../media/image29.png"/><Relationship Id="rId65" Type="http://schemas.openxmlformats.org/officeDocument/2006/relationships/image" Target="../media/image63.svg"/><Relationship Id="rId73" Type="http://schemas.openxmlformats.org/officeDocument/2006/relationships/image" Target="../media/image71.svg"/><Relationship Id="rId78" Type="http://schemas.openxmlformats.org/officeDocument/2006/relationships/image" Target="../media/image38.png"/><Relationship Id="rId81" Type="http://schemas.openxmlformats.org/officeDocument/2006/relationships/image" Target="../media/image79.svg"/><Relationship Id="rId86" Type="http://schemas.openxmlformats.org/officeDocument/2006/relationships/image" Target="../media/image42.png"/><Relationship Id="rId94" Type="http://schemas.openxmlformats.org/officeDocument/2006/relationships/image" Target="../media/image46.png"/><Relationship Id="rId99" Type="http://schemas.openxmlformats.org/officeDocument/2006/relationships/image" Target="../media/image97.svg"/><Relationship Id="rId101" Type="http://schemas.openxmlformats.org/officeDocument/2006/relationships/image" Target="../media/image99.svg"/><Relationship Id="rId148" Type="http://schemas.openxmlformats.org/officeDocument/2006/relationships/image" Target="../media/image60.png"/><Relationship Id="rId151" Type="http://schemas.openxmlformats.org/officeDocument/2006/relationships/image" Target="../media/image149.svg"/><Relationship Id="rId156" Type="http://schemas.openxmlformats.org/officeDocument/2006/relationships/image" Target="../media/image64.png"/><Relationship Id="rId164" Type="http://schemas.openxmlformats.org/officeDocument/2006/relationships/image" Target="../media/image68.png"/><Relationship Id="rId169" Type="http://schemas.openxmlformats.org/officeDocument/2006/relationships/image" Target="../media/image167.svg"/><Relationship Id="rId4" Type="http://schemas.openxmlformats.org/officeDocument/2006/relationships/image" Target="../media/image2.png"/><Relationship Id="rId9" Type="http://schemas.openxmlformats.org/officeDocument/2006/relationships/image" Target="../media/image7.svg"/><Relationship Id="rId172" Type="http://schemas.openxmlformats.org/officeDocument/2006/relationships/image" Target="../media/image72.png"/><Relationship Id="rId13" Type="http://schemas.openxmlformats.org/officeDocument/2006/relationships/image" Target="../media/image11.svg"/><Relationship Id="rId18" Type="http://schemas.openxmlformats.org/officeDocument/2006/relationships/image" Target="../media/image8.png"/><Relationship Id="rId39" Type="http://schemas.openxmlformats.org/officeDocument/2006/relationships/image" Target="../media/image37.svg"/><Relationship Id="rId109" Type="http://schemas.openxmlformats.org/officeDocument/2006/relationships/image" Target="../media/image107.svg"/><Relationship Id="rId34" Type="http://schemas.openxmlformats.org/officeDocument/2006/relationships/image" Target="../media/image16.png"/><Relationship Id="rId50" Type="http://schemas.openxmlformats.org/officeDocument/2006/relationships/image" Target="../media/image24.png"/><Relationship Id="rId55" Type="http://schemas.openxmlformats.org/officeDocument/2006/relationships/image" Target="../media/image53.svg"/><Relationship Id="rId76" Type="http://schemas.openxmlformats.org/officeDocument/2006/relationships/image" Target="../media/image37.png"/><Relationship Id="rId97" Type="http://schemas.openxmlformats.org/officeDocument/2006/relationships/image" Target="../media/image95.svg"/><Relationship Id="rId104" Type="http://schemas.openxmlformats.org/officeDocument/2006/relationships/image" Target="../media/image51.png"/><Relationship Id="rId146" Type="http://schemas.openxmlformats.org/officeDocument/2006/relationships/image" Target="../media/image59.png"/><Relationship Id="rId167" Type="http://schemas.openxmlformats.org/officeDocument/2006/relationships/image" Target="../media/image165.svg"/><Relationship Id="rId7" Type="http://schemas.openxmlformats.org/officeDocument/2006/relationships/image" Target="../media/image5.svg"/><Relationship Id="rId71" Type="http://schemas.openxmlformats.org/officeDocument/2006/relationships/image" Target="../media/image69.svg"/><Relationship Id="rId92" Type="http://schemas.openxmlformats.org/officeDocument/2006/relationships/image" Target="../media/image45.png"/><Relationship Id="rId162" Type="http://schemas.openxmlformats.org/officeDocument/2006/relationships/image" Target="../media/image67.png"/><Relationship Id="rId2" Type="http://schemas.openxmlformats.org/officeDocument/2006/relationships/notesSlide" Target="../notesSlides/notesSlide1.xml"/><Relationship Id="rId29" Type="http://schemas.openxmlformats.org/officeDocument/2006/relationships/image" Target="../media/image27.svg"/><Relationship Id="rId24" Type="http://schemas.openxmlformats.org/officeDocument/2006/relationships/image" Target="../media/image11.png"/><Relationship Id="rId40" Type="http://schemas.openxmlformats.org/officeDocument/2006/relationships/image" Target="../media/image19.png"/><Relationship Id="rId45" Type="http://schemas.openxmlformats.org/officeDocument/2006/relationships/image" Target="../media/image43.svg"/><Relationship Id="rId66" Type="http://schemas.openxmlformats.org/officeDocument/2006/relationships/image" Target="../media/image32.png"/><Relationship Id="rId87" Type="http://schemas.openxmlformats.org/officeDocument/2006/relationships/image" Target="../media/image85.svg"/><Relationship Id="rId110" Type="http://schemas.openxmlformats.org/officeDocument/2006/relationships/image" Target="../media/image54.png"/><Relationship Id="rId115" Type="http://schemas.openxmlformats.org/officeDocument/2006/relationships/image" Target="../media/image113.svg"/><Relationship Id="rId157" Type="http://schemas.openxmlformats.org/officeDocument/2006/relationships/image" Target="../media/image155.svg"/><Relationship Id="rId61" Type="http://schemas.openxmlformats.org/officeDocument/2006/relationships/image" Target="../media/image59.svg"/><Relationship Id="rId82" Type="http://schemas.openxmlformats.org/officeDocument/2006/relationships/image" Target="../media/image40.png"/><Relationship Id="rId152" Type="http://schemas.openxmlformats.org/officeDocument/2006/relationships/image" Target="../media/image62.png"/><Relationship Id="rId173" Type="http://schemas.openxmlformats.org/officeDocument/2006/relationships/image" Target="../media/image73.png"/><Relationship Id="rId19" Type="http://schemas.openxmlformats.org/officeDocument/2006/relationships/image" Target="../media/image17.svg"/><Relationship Id="rId14" Type="http://schemas.openxmlformats.org/officeDocument/2006/relationships/image" Target="../media/image6.png"/><Relationship Id="rId30" Type="http://schemas.openxmlformats.org/officeDocument/2006/relationships/image" Target="../media/image14.png"/><Relationship Id="rId35" Type="http://schemas.openxmlformats.org/officeDocument/2006/relationships/image" Target="../media/image33.svg"/><Relationship Id="rId56" Type="http://schemas.openxmlformats.org/officeDocument/2006/relationships/image" Target="../media/image27.png"/><Relationship Id="rId77" Type="http://schemas.openxmlformats.org/officeDocument/2006/relationships/image" Target="../media/image75.svg"/><Relationship Id="rId100" Type="http://schemas.openxmlformats.org/officeDocument/2006/relationships/image" Target="../media/image49.png"/><Relationship Id="rId105" Type="http://schemas.openxmlformats.org/officeDocument/2006/relationships/image" Target="../media/image103.svg"/><Relationship Id="rId147" Type="http://schemas.openxmlformats.org/officeDocument/2006/relationships/image" Target="../media/image145.svg"/><Relationship Id="rId168" Type="http://schemas.openxmlformats.org/officeDocument/2006/relationships/image" Target="../media/image70.png"/><Relationship Id="rId8" Type="http://schemas.openxmlformats.org/officeDocument/2006/relationships/image" Target="../media/image3.png"/><Relationship Id="rId51" Type="http://schemas.openxmlformats.org/officeDocument/2006/relationships/image" Target="../media/image49.svg"/><Relationship Id="rId72" Type="http://schemas.openxmlformats.org/officeDocument/2006/relationships/image" Target="../media/image35.png"/><Relationship Id="rId93" Type="http://schemas.openxmlformats.org/officeDocument/2006/relationships/image" Target="../media/image91.svg"/><Relationship Id="rId98" Type="http://schemas.openxmlformats.org/officeDocument/2006/relationships/image" Target="../media/image48.png"/><Relationship Id="rId163" Type="http://schemas.openxmlformats.org/officeDocument/2006/relationships/image" Target="../media/image16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" descr="http://qrcoder.ru/code/?https%3A%2F%2Frosseti2024.skillhouse.info%2F&amp;4&amp;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711" y="8353424"/>
            <a:ext cx="2118628" cy="2118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9" name="Прямоугольник: скругленные углы 1138">
            <a:extLst>
              <a:ext uri="{FF2B5EF4-FFF2-40B4-BE49-F238E27FC236}">
                <a16:creationId xmlns:a16="http://schemas.microsoft.com/office/drawing/2014/main" id="{CCCAFDFB-822C-E045-EF69-CC3228CC3C55}"/>
              </a:ext>
            </a:extLst>
          </p:cNvPr>
          <p:cNvSpPr/>
          <p:nvPr/>
        </p:nvSpPr>
        <p:spPr>
          <a:xfrm>
            <a:off x="4382036" y="6530447"/>
            <a:ext cx="2823938" cy="1969634"/>
          </a:xfrm>
          <a:prstGeom prst="roundRect">
            <a:avLst>
              <a:gd name="adj" fmla="val 3508"/>
            </a:avLst>
          </a:prstGeom>
          <a:solidFill>
            <a:srgbClr val="0C5B9D"/>
          </a:solidFill>
          <a:ln>
            <a:solidFill>
              <a:srgbClr val="0C5B9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6" name="Прямоугольник: скругленные углы 1135">
            <a:extLst>
              <a:ext uri="{FF2B5EF4-FFF2-40B4-BE49-F238E27FC236}">
                <a16:creationId xmlns:a16="http://schemas.microsoft.com/office/drawing/2014/main" id="{C158DC58-613F-97E9-EE64-5BA947FA633C}"/>
              </a:ext>
            </a:extLst>
          </p:cNvPr>
          <p:cNvSpPr/>
          <p:nvPr/>
        </p:nvSpPr>
        <p:spPr>
          <a:xfrm>
            <a:off x="411265" y="7203479"/>
            <a:ext cx="1112018" cy="1071685"/>
          </a:xfrm>
          <a:prstGeom prst="roundRect">
            <a:avLst>
              <a:gd name="adj" fmla="val 6978"/>
            </a:avLst>
          </a:prstGeom>
          <a:solidFill>
            <a:srgbClr val="D7603A"/>
          </a:solidFill>
          <a:ln>
            <a:solidFill>
              <a:srgbClr val="D760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5" name="Прямоугольник: скругленные углы 1134">
            <a:extLst>
              <a:ext uri="{FF2B5EF4-FFF2-40B4-BE49-F238E27FC236}">
                <a16:creationId xmlns:a16="http://schemas.microsoft.com/office/drawing/2014/main" id="{CA3CD415-F9B3-8FA6-4772-E573CB970214}"/>
              </a:ext>
            </a:extLst>
          </p:cNvPr>
          <p:cNvSpPr/>
          <p:nvPr/>
        </p:nvSpPr>
        <p:spPr>
          <a:xfrm>
            <a:off x="411265" y="6521187"/>
            <a:ext cx="1112018" cy="614027"/>
          </a:xfrm>
          <a:prstGeom prst="roundRect">
            <a:avLst>
              <a:gd name="adj" fmla="val 14806"/>
            </a:avLst>
          </a:prstGeom>
          <a:solidFill>
            <a:srgbClr val="D7603A"/>
          </a:solidFill>
          <a:ln>
            <a:solidFill>
              <a:srgbClr val="D760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 0"/>
          <p:cNvSpPr/>
          <p:nvPr/>
        </p:nvSpPr>
        <p:spPr>
          <a:xfrm>
            <a:off x="365878" y="1677216"/>
            <a:ext cx="3505800" cy="1684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spcAft>
                <a:spcPts val="800"/>
              </a:spcAft>
            </a:pPr>
            <a:r>
              <a:rPr lang="ru-RU" sz="1400" dirty="0" smtClean="0">
                <a:solidFill>
                  <a:srgbClr val="0C5B9D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Попробовать свои силы могут учащиеся </a:t>
            </a:r>
            <a:r>
              <a:rPr lang="ru-RU" sz="1400" dirty="0">
                <a:solidFill>
                  <a:srgbClr val="0C5B9D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9–11 классов средних общеобразовательных школ, а также студенты колледжей и лицеев, программа которых соответствует уровню </a:t>
            </a:r>
            <a:r>
              <a:rPr lang="ru-RU" sz="1400">
                <a:solidFill>
                  <a:srgbClr val="0C5B9D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9–11 </a:t>
            </a:r>
            <a:r>
              <a:rPr lang="ru-RU" sz="1400" smtClean="0">
                <a:solidFill>
                  <a:srgbClr val="0C5B9D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классов</a:t>
            </a:r>
            <a:endParaRPr lang="ru-RU" sz="1400" dirty="0" smtClean="0">
              <a:solidFill>
                <a:srgbClr val="0C5B9D">
                  <a:alpha val="100000"/>
                </a:srgbClr>
              </a:solidFill>
              <a:latin typeface="PF Din Text Cond Pro Medium" pitchFamily="34" charset="0"/>
              <a:ea typeface="PF Din Text Cond Pro Medium" pitchFamily="34" charset="-122"/>
              <a:cs typeface="PF Din Text Cond Pro Medium" pitchFamily="34" charset="-120"/>
            </a:endParaRPr>
          </a:p>
          <a:p>
            <a:pPr algn="just">
              <a:spcAft>
                <a:spcPts val="800"/>
              </a:spcAft>
            </a:pPr>
            <a:r>
              <a:rPr lang="ru-RU" sz="1400" dirty="0">
                <a:solidFill>
                  <a:srgbClr val="0C5B9D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Мероприятие включено в Перечень олимпиад и иных интеллектуальных конкурсов на 2023/24 учебный год, утвержденный </a:t>
            </a:r>
            <a:r>
              <a:rPr lang="ru-RU" sz="1400" dirty="0" err="1">
                <a:solidFill>
                  <a:srgbClr val="0C5B9D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Минпросвещения</a:t>
            </a:r>
            <a:r>
              <a:rPr lang="ru-RU" sz="1400" dirty="0">
                <a:solidFill>
                  <a:srgbClr val="0C5B9D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 России (приказ от 31.08.2023 года № 649</a:t>
            </a:r>
            <a:r>
              <a:rPr lang="ru-RU" sz="1400" dirty="0" smtClean="0">
                <a:solidFill>
                  <a:srgbClr val="0C5B9D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)</a:t>
            </a:r>
            <a:endParaRPr lang="ru-RU" sz="1400" dirty="0">
              <a:solidFill>
                <a:srgbClr val="0C5B9D">
                  <a:alpha val="100000"/>
                </a:srgbClr>
              </a:solidFill>
              <a:latin typeface="PF Din Text Cond Pro Medium" pitchFamily="34" charset="0"/>
              <a:ea typeface="PF Din Text Cond Pro Medium" pitchFamily="34" charset="-122"/>
              <a:cs typeface="PF Din Text Cond Pro Medium" pitchFamily="34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18381" y="4547705"/>
            <a:ext cx="3186563" cy="490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200" dirty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Классные призы и </a:t>
            </a:r>
            <a:r>
              <a:rPr lang="en-US" sz="1200" dirty="0" err="1" smtClean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приглашение</a:t>
            </a:r>
            <a:r>
              <a:rPr lang="ru-RU" sz="1200" dirty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 </a:t>
            </a:r>
            <a:r>
              <a:rPr lang="ru-RU" sz="1200" dirty="0" smtClean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в Москву </a:t>
            </a:r>
            <a:r>
              <a:rPr lang="en-US" sz="1200" dirty="0" err="1" smtClean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на</a:t>
            </a:r>
            <a:r>
              <a:rPr lang="en-US" sz="1200" dirty="0" smtClean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 </a:t>
            </a:r>
            <a:r>
              <a:rPr lang="en-US" sz="1200" dirty="0" err="1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торжественное</a:t>
            </a:r>
            <a:r>
              <a:rPr lang="en-US" sz="1200" dirty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 </a:t>
            </a:r>
            <a:r>
              <a:rPr lang="en-US" sz="1200" dirty="0" err="1" smtClean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награждение</a:t>
            </a:r>
            <a:r>
              <a:rPr lang="ru-RU" sz="1200" dirty="0" smtClean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03661" y="5184058"/>
            <a:ext cx="3201283" cy="1569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ru-RU" sz="1200" dirty="0" smtClean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Участие в корпоративных </a:t>
            </a:r>
            <a:r>
              <a:rPr lang="ru-RU" sz="1200" dirty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проектных </a:t>
            </a:r>
            <a:r>
              <a:rPr lang="ru-RU" sz="1200" dirty="0" smtClean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сменах </a:t>
            </a:r>
            <a:r>
              <a:rPr lang="ru-RU" sz="1200" dirty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во Всероссийском детском центре «Орленок» или на базе Университетской гимназии МГУ им. М.В. </a:t>
            </a:r>
            <a:r>
              <a:rPr lang="ru-RU" sz="1200" dirty="0" smtClean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Ломоносова, возможность реализовать интереснейшие </a:t>
            </a:r>
            <a:r>
              <a:rPr lang="ru-RU" sz="1200" dirty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проекты с опытными </a:t>
            </a:r>
            <a:r>
              <a:rPr lang="ru-RU" sz="1200" dirty="0" smtClean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наставниками.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238816" y="4550757"/>
            <a:ext cx="3042334" cy="706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200" dirty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Дополнительные </a:t>
            </a:r>
            <a:r>
              <a:rPr lang="en-US" sz="1200" dirty="0" err="1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баллы</a:t>
            </a:r>
            <a:r>
              <a:rPr lang="en-US" sz="1200" dirty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 </a:t>
            </a:r>
            <a:r>
              <a:rPr lang="ru-RU" sz="1200" dirty="0" smtClean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на экзаменах </a:t>
            </a:r>
            <a:r>
              <a:rPr lang="en-US" sz="1200" dirty="0" smtClean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в </a:t>
            </a:r>
            <a:r>
              <a:rPr lang="en-US" sz="1200" dirty="0" err="1" smtClean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вуз</a:t>
            </a:r>
            <a:r>
              <a:rPr lang="en-US" sz="1200" dirty="0" smtClean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 </a:t>
            </a:r>
            <a:r>
              <a:rPr lang="en-US" sz="1200" dirty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по профильным направлениям </a:t>
            </a:r>
            <a:r>
              <a:rPr lang="en-US" sz="1200" dirty="0" smtClean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подготовки</a:t>
            </a:r>
            <a:r>
              <a:rPr lang="ru-RU" sz="1200" dirty="0" smtClean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238816" y="5193764"/>
            <a:ext cx="3042334" cy="706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ru-RU" sz="1200" dirty="0" smtClean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Поступление </a:t>
            </a:r>
            <a:r>
              <a:rPr lang="en-US" sz="1200" dirty="0" smtClean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в </a:t>
            </a:r>
            <a:r>
              <a:rPr lang="en-US" sz="1200" dirty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вуз по целевому набору и </a:t>
            </a:r>
            <a:r>
              <a:rPr lang="ru-RU" sz="1200" dirty="0" smtClean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шанс </a:t>
            </a:r>
            <a:r>
              <a:rPr lang="en-US" sz="1200" dirty="0" smtClean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получить </a:t>
            </a:r>
            <a:r>
              <a:rPr lang="en-US" sz="1200" dirty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работу в одной из крупнейших энергетических </a:t>
            </a:r>
            <a:r>
              <a:rPr lang="en-US" sz="1200" dirty="0" err="1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компаний</a:t>
            </a:r>
            <a:r>
              <a:rPr lang="en-US" sz="1200" dirty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 </a:t>
            </a:r>
            <a:r>
              <a:rPr lang="ru-RU" sz="1200" dirty="0" smtClean="0">
                <a:solidFill>
                  <a:srgbClr val="3C3C3C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мира – ПАО «Россети».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89779" y="6481637"/>
            <a:ext cx="1583646" cy="2423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2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rgbClr val="FFFFFF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I </a:t>
            </a:r>
            <a:r>
              <a:rPr lang="en-US" sz="1600" dirty="0" err="1" smtClean="0">
                <a:solidFill>
                  <a:srgbClr val="FFFFFF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этап</a:t>
            </a:r>
            <a:endParaRPr lang="en-US" sz="1600" dirty="0" smtClean="0">
              <a:solidFill>
                <a:srgbClr val="FFFFFF">
                  <a:alpha val="100000"/>
                </a:srgbClr>
              </a:solidFill>
              <a:latin typeface="PF Din Text Cond Pro Medium" pitchFamily="34" charset="0"/>
              <a:ea typeface="PF Din Text Cond Pro Medium" pitchFamily="34" charset="-122"/>
              <a:cs typeface="PF Din Text Cond Pro Medium" pitchFamily="34" charset="-120"/>
            </a:endParaRPr>
          </a:p>
          <a:p>
            <a:pPr marL="0" indent="0" algn="ctr">
              <a:lnSpc>
                <a:spcPts val="1920"/>
              </a:lnSpc>
              <a:spcAft>
                <a:spcPts val="800"/>
              </a:spcAft>
              <a:buNone/>
            </a:pPr>
            <a:r>
              <a:rPr lang="en-US" sz="1100" dirty="0" smtClean="0">
                <a:solidFill>
                  <a:srgbClr val="FFFFFF">
                    <a:alpha val="100000"/>
                  </a:srgbClr>
                </a:solidFill>
                <a:latin typeface="PF Din Text Cond Pro Medium" pitchFamily="34" charset="0"/>
              </a:rPr>
              <a:t>10-11 </a:t>
            </a:r>
            <a:r>
              <a:rPr lang="ru-RU" sz="1100" dirty="0" smtClean="0">
                <a:solidFill>
                  <a:srgbClr val="FFFFFF">
                    <a:alpha val="100000"/>
                  </a:srgbClr>
                </a:solidFill>
                <a:latin typeface="PF Din Text Cond Pro Medium" pitchFamily="34" charset="0"/>
              </a:rPr>
              <a:t>февраля 2024</a:t>
            </a:r>
            <a:endParaRPr lang="en-US" sz="1100" dirty="0"/>
          </a:p>
        </p:txBody>
      </p:sp>
      <p:sp>
        <p:nvSpPr>
          <p:cNvPr id="10" name="Text 6"/>
          <p:cNvSpPr/>
          <p:nvPr/>
        </p:nvSpPr>
        <p:spPr>
          <a:xfrm>
            <a:off x="360096" y="7454294"/>
            <a:ext cx="1243012" cy="223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2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rgbClr val="FFFFFF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II </a:t>
            </a:r>
            <a:r>
              <a:rPr lang="en-US" sz="1600" dirty="0" err="1" smtClean="0">
                <a:solidFill>
                  <a:srgbClr val="FFFFFF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этап</a:t>
            </a:r>
            <a:endParaRPr lang="ru-RU" sz="1600" dirty="0" smtClean="0">
              <a:solidFill>
                <a:srgbClr val="FFFFFF">
                  <a:alpha val="100000"/>
                </a:srgbClr>
              </a:solidFill>
              <a:latin typeface="PF Din Text Cond Pro Medium" pitchFamily="34" charset="0"/>
              <a:ea typeface="PF Din Text Cond Pro Medium" pitchFamily="34" charset="-122"/>
              <a:cs typeface="PF Din Text Cond Pro Medium" pitchFamily="34" charset="-120"/>
            </a:endParaRPr>
          </a:p>
          <a:p>
            <a:pPr marL="0" indent="0" algn="ctr">
              <a:lnSpc>
                <a:spcPts val="1920"/>
              </a:lnSpc>
              <a:spcAft>
                <a:spcPts val="800"/>
              </a:spcAft>
              <a:buNone/>
            </a:pPr>
            <a:r>
              <a:rPr lang="ru-RU" sz="1100" dirty="0" smtClean="0">
                <a:solidFill>
                  <a:srgbClr val="FFFFFF">
                    <a:alpha val="100000"/>
                  </a:srgbClr>
                </a:solidFill>
                <a:latin typeface="PF Din Text Cond Pro Medium" pitchFamily="34" charset="0"/>
              </a:rPr>
              <a:t>16-17 марта 2024</a:t>
            </a:r>
            <a:endParaRPr lang="en-US" sz="1100" dirty="0"/>
          </a:p>
        </p:txBody>
      </p:sp>
      <p:sp>
        <p:nvSpPr>
          <p:cNvPr id="12" name="Text 7"/>
          <p:cNvSpPr/>
          <p:nvPr/>
        </p:nvSpPr>
        <p:spPr>
          <a:xfrm>
            <a:off x="1698401" y="6584698"/>
            <a:ext cx="2431543" cy="490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400" dirty="0">
                <a:solidFill>
                  <a:srgbClr val="3C3C3C">
                    <a:alpha val="100000"/>
                  </a:srgbClr>
                </a:solidFill>
                <a:latin typeface="PF Din Text Cond Pro Light" pitchFamily="34" charset="0"/>
                <a:ea typeface="PF Din Text Cond Pro Light" pitchFamily="34" charset="-122"/>
                <a:cs typeface="PF Din Text Cond Pro Light" pitchFamily="34" charset="-120"/>
              </a:rPr>
              <a:t>Задания по математике, физике и информатике</a:t>
            </a:r>
            <a:endParaRPr lang="en-US" sz="1400" dirty="0"/>
          </a:p>
        </p:txBody>
      </p:sp>
      <p:sp>
        <p:nvSpPr>
          <p:cNvPr id="14" name="Text 8"/>
          <p:cNvSpPr/>
          <p:nvPr/>
        </p:nvSpPr>
        <p:spPr>
          <a:xfrm>
            <a:off x="1687347" y="7312420"/>
            <a:ext cx="2442598" cy="851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ru-RU" sz="1400" dirty="0" smtClean="0">
                <a:solidFill>
                  <a:srgbClr val="3C3C3C">
                    <a:alpha val="100000"/>
                  </a:srgbClr>
                </a:solidFill>
                <a:latin typeface="PF Din Text Cond Pro Light" pitchFamily="34" charset="0"/>
                <a:ea typeface="PF Din Text Cond Pro Light" pitchFamily="34" charset="-122"/>
                <a:cs typeface="PF Din Text Cond Pro Light" pitchFamily="34" charset="-120"/>
              </a:rPr>
              <a:t>Комплексное </a:t>
            </a:r>
            <a:r>
              <a:rPr lang="ru-RU" sz="1400" dirty="0">
                <a:solidFill>
                  <a:srgbClr val="3C3C3C">
                    <a:alpha val="100000"/>
                  </a:srgbClr>
                </a:solidFill>
                <a:latin typeface="PF Din Text Cond Pro Light" pitchFamily="34" charset="0"/>
                <a:ea typeface="PF Din Text Cond Pro Light" pitchFamily="34" charset="-122"/>
                <a:cs typeface="PF Din Text Cond Pro Light" pitchFamily="34" charset="-120"/>
              </a:rPr>
              <a:t>задание (кейс), где нужно проявить творческие способности и умение применять на практике полученные знания. </a:t>
            </a:r>
            <a:endParaRPr lang="en-US" sz="1400" dirty="0"/>
          </a:p>
        </p:txBody>
      </p:sp>
      <p:sp>
        <p:nvSpPr>
          <p:cNvPr id="16" name="Shape 9"/>
          <p:cNvSpPr/>
          <p:nvPr/>
        </p:nvSpPr>
        <p:spPr>
          <a:xfrm>
            <a:off x="4557154" y="6664966"/>
            <a:ext cx="2386476" cy="1688458"/>
          </a:xfrm>
          <a:prstGeom prst="rect">
            <a:avLst/>
          </a:prstGeom>
          <a:noFill/>
          <a:ln/>
        </p:spPr>
        <p:txBody>
          <a:bodyPr/>
          <a:lstStyle/>
          <a:p>
            <a:endParaRPr lang="ru-RU"/>
          </a:p>
        </p:txBody>
      </p:sp>
      <p:sp>
        <p:nvSpPr>
          <p:cNvPr id="17" name="Text 10"/>
          <p:cNvSpPr/>
          <p:nvPr/>
        </p:nvSpPr>
        <p:spPr>
          <a:xfrm>
            <a:off x="4557154" y="6664966"/>
            <a:ext cx="2445715" cy="490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lvl="1" algn="l">
              <a:buSzPct val="100000"/>
            </a:pPr>
            <a:endParaRPr lang="en-US" sz="1400" dirty="0"/>
          </a:p>
        </p:txBody>
      </p:sp>
      <p:sp>
        <p:nvSpPr>
          <p:cNvPr id="18" name="Text 11"/>
          <p:cNvSpPr/>
          <p:nvPr/>
        </p:nvSpPr>
        <p:spPr>
          <a:xfrm>
            <a:off x="7177611" y="7477933"/>
            <a:ext cx="2445715" cy="706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85800" lvl="1" indent="-342900" algn="l">
              <a:buSzPct val="100000"/>
              <a:buChar char="•"/>
            </a:pPr>
            <a:endParaRPr lang="en-US" sz="1400" dirty="0"/>
          </a:p>
        </p:txBody>
      </p:sp>
      <p:sp>
        <p:nvSpPr>
          <p:cNvPr id="20" name="Text 13"/>
          <p:cNvSpPr/>
          <p:nvPr/>
        </p:nvSpPr>
        <p:spPr>
          <a:xfrm>
            <a:off x="1687346" y="8521177"/>
            <a:ext cx="2442599" cy="706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ru-RU" sz="1400" dirty="0" smtClean="0">
                <a:solidFill>
                  <a:srgbClr val="000000">
                    <a:alpha val="100000"/>
                  </a:srgbClr>
                </a:solidFill>
                <a:latin typeface="PF Din Text Cond Pro Light" pitchFamily="34" charset="0"/>
                <a:ea typeface="PF Din Text Cond Pro Light" pitchFamily="34" charset="-122"/>
                <a:cs typeface="PF Din Text Cond Pro Light" pitchFamily="34" charset="-120"/>
              </a:rPr>
              <a:t>Очная оценочная конференция для ребят, вошедших в топ рейтинга по итогам двух этапов</a:t>
            </a:r>
            <a:endParaRPr lang="en-US" sz="1400" dirty="0"/>
          </a:p>
        </p:txBody>
      </p:sp>
      <p:sp>
        <p:nvSpPr>
          <p:cNvPr id="21" name="Text 14"/>
          <p:cNvSpPr/>
          <p:nvPr/>
        </p:nvSpPr>
        <p:spPr>
          <a:xfrm>
            <a:off x="1636889" y="485013"/>
            <a:ext cx="5242631" cy="1124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 err="1">
                <a:solidFill>
                  <a:srgbClr val="0C5B9D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Приглашаем</a:t>
            </a:r>
            <a:r>
              <a:rPr lang="en-US" sz="2400" dirty="0">
                <a:solidFill>
                  <a:srgbClr val="0C5B9D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 </a:t>
            </a:r>
            <a:r>
              <a:rPr lang="ru-RU" sz="2400" dirty="0" smtClean="0">
                <a:solidFill>
                  <a:srgbClr val="0C5B9D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на </a:t>
            </a:r>
            <a:r>
              <a:rPr lang="en-US" sz="2400" dirty="0" err="1" smtClean="0">
                <a:solidFill>
                  <a:srgbClr val="0C5B9D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Всероссийскую</a:t>
            </a:r>
            <a:r>
              <a:rPr lang="en-US" sz="2400" dirty="0" smtClean="0">
                <a:solidFill>
                  <a:srgbClr val="0C5B9D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 </a:t>
            </a:r>
            <a:r>
              <a:rPr lang="en-US" sz="2400" dirty="0" err="1" smtClean="0">
                <a:solidFill>
                  <a:srgbClr val="0C5B9D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олимпиаду</a:t>
            </a:r>
            <a:r>
              <a:rPr lang="ru-RU" sz="2400" dirty="0" smtClean="0">
                <a:solidFill>
                  <a:srgbClr val="0C5B9D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 школьников </a:t>
            </a:r>
            <a:r>
              <a:rPr lang="en-US" sz="2400" dirty="0" err="1" smtClean="0">
                <a:solidFill>
                  <a:srgbClr val="0C5B9D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Группы</a:t>
            </a:r>
            <a:r>
              <a:rPr lang="en-US" sz="2400" dirty="0" smtClean="0">
                <a:solidFill>
                  <a:srgbClr val="0C5B9D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 </a:t>
            </a:r>
            <a:r>
              <a:rPr lang="ru-RU" sz="2400" dirty="0" smtClean="0">
                <a:solidFill>
                  <a:srgbClr val="0C5B9D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компаний </a:t>
            </a:r>
            <a:r>
              <a:rPr lang="en-US" sz="2400" dirty="0" smtClean="0">
                <a:solidFill>
                  <a:srgbClr val="0C5B9D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«Россети</a:t>
            </a:r>
            <a:r>
              <a:rPr lang="en-US" sz="2400" dirty="0">
                <a:solidFill>
                  <a:srgbClr val="0C5B9D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»</a:t>
            </a:r>
            <a:endParaRPr lang="en-US" sz="2400" dirty="0"/>
          </a:p>
        </p:txBody>
      </p:sp>
      <p:sp>
        <p:nvSpPr>
          <p:cNvPr id="22" name="Text 15"/>
          <p:cNvSpPr/>
          <p:nvPr/>
        </p:nvSpPr>
        <p:spPr>
          <a:xfrm>
            <a:off x="366356" y="3890041"/>
            <a:ext cx="3359685" cy="503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dirty="0">
                <a:solidFill>
                  <a:srgbClr val="D7603A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Что получат победители?</a:t>
            </a:r>
            <a:endParaRPr lang="en-US" sz="2600" dirty="0"/>
          </a:p>
        </p:txBody>
      </p:sp>
      <p:sp>
        <p:nvSpPr>
          <p:cNvPr id="23" name="Text 16"/>
          <p:cNvSpPr/>
          <p:nvPr/>
        </p:nvSpPr>
        <p:spPr>
          <a:xfrm>
            <a:off x="227917" y="9574115"/>
            <a:ext cx="2881150" cy="550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D7603A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Регистрируйтесь сами и приводите </a:t>
            </a:r>
            <a:r>
              <a:rPr lang="en-US" sz="1600" dirty="0" err="1">
                <a:solidFill>
                  <a:srgbClr val="D7603A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друзей</a:t>
            </a:r>
            <a:r>
              <a:rPr lang="en-US" sz="1600" dirty="0">
                <a:solidFill>
                  <a:srgbClr val="D7603A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!</a:t>
            </a:r>
            <a:r>
              <a:rPr lang="ru-RU" sz="1600" dirty="0">
                <a:solidFill>
                  <a:srgbClr val="D7603A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 </a:t>
            </a:r>
            <a:r>
              <a:rPr lang="en-US" sz="1600" dirty="0" err="1">
                <a:solidFill>
                  <a:srgbClr val="D7603A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Желаем</a:t>
            </a:r>
            <a:r>
              <a:rPr lang="en-US" sz="1600" dirty="0">
                <a:solidFill>
                  <a:srgbClr val="D7603A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 </a:t>
            </a:r>
            <a:r>
              <a:rPr lang="en-US" sz="1600" dirty="0" err="1" smtClean="0">
                <a:solidFill>
                  <a:srgbClr val="D7603A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удачи</a:t>
            </a:r>
            <a:r>
              <a:rPr lang="en-US" sz="1600" dirty="0">
                <a:solidFill>
                  <a:srgbClr val="D7603A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!</a:t>
            </a:r>
            <a:endParaRPr lang="en-US" sz="1600" dirty="0"/>
          </a:p>
        </p:txBody>
      </p:sp>
      <p:pic>
        <p:nvPicPr>
          <p:cNvPr id="26" name="Image 7" descr="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4262" y="1020457"/>
            <a:ext cx="58199" cy="36353"/>
          </a:xfrm>
          <a:prstGeom prst="rect">
            <a:avLst/>
          </a:prstGeom>
        </p:spPr>
      </p:pic>
      <p:pic>
        <p:nvPicPr>
          <p:cNvPr id="27" name="Image 8" descr="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4332" y="975012"/>
            <a:ext cx="58454" cy="36226"/>
          </a:xfrm>
          <a:prstGeom prst="rect">
            <a:avLst/>
          </a:prstGeom>
        </p:spPr>
      </p:pic>
      <p:pic>
        <p:nvPicPr>
          <p:cNvPr id="28" name="Image 9" descr="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7167" y="929835"/>
            <a:ext cx="61548" cy="39919"/>
          </a:xfrm>
          <a:prstGeom prst="rect">
            <a:avLst/>
          </a:prstGeom>
        </p:spPr>
      </p:pic>
      <p:pic>
        <p:nvPicPr>
          <p:cNvPr id="29" name="Image 10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84299" y="886367"/>
            <a:ext cx="58172" cy="44043"/>
          </a:xfrm>
          <a:prstGeom prst="rect">
            <a:avLst/>
          </a:prstGeom>
        </p:spPr>
      </p:pic>
      <p:pic>
        <p:nvPicPr>
          <p:cNvPr id="30" name="Image 11" descr=" 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00069" y="842557"/>
            <a:ext cx="57657" cy="43040"/>
          </a:xfrm>
          <a:prstGeom prst="rect">
            <a:avLst/>
          </a:prstGeom>
        </p:spPr>
      </p:pic>
      <p:pic>
        <p:nvPicPr>
          <p:cNvPr id="31" name="Image 12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=""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17622" y="798522"/>
            <a:ext cx="56985" cy="45368"/>
          </a:xfrm>
          <a:prstGeom prst="rect">
            <a:avLst/>
          </a:prstGeom>
        </p:spPr>
      </p:pic>
      <p:pic>
        <p:nvPicPr>
          <p:cNvPr id="32" name="Image 13" descr=" "/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=""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38359" y="758120"/>
            <a:ext cx="56104" cy="47416"/>
          </a:xfrm>
          <a:prstGeom prst="rect">
            <a:avLst/>
          </a:prstGeom>
        </p:spPr>
      </p:pic>
      <p:pic>
        <p:nvPicPr>
          <p:cNvPr id="33" name="Image 14" descr=" "/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=""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57039" y="710652"/>
            <a:ext cx="68756" cy="64105"/>
          </a:xfrm>
          <a:prstGeom prst="rect">
            <a:avLst/>
          </a:prstGeom>
        </p:spPr>
      </p:pic>
      <p:pic>
        <p:nvPicPr>
          <p:cNvPr id="34" name="Image 15" descr=" "/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=""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81250" y="664181"/>
            <a:ext cx="75678" cy="72111"/>
          </a:xfrm>
          <a:prstGeom prst="rect">
            <a:avLst/>
          </a:prstGeom>
        </p:spPr>
      </p:pic>
      <p:pic>
        <p:nvPicPr>
          <p:cNvPr id="35" name="Image 16" descr=" "/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=""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630921" y="641909"/>
            <a:ext cx="51917" cy="53121"/>
          </a:xfrm>
          <a:prstGeom prst="rect">
            <a:avLst/>
          </a:prstGeom>
        </p:spPr>
      </p:pic>
      <p:pic>
        <p:nvPicPr>
          <p:cNvPr id="36" name="Image 17" descr=" "/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=""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659828" y="605207"/>
            <a:ext cx="64643" cy="67679"/>
          </a:xfrm>
          <a:prstGeom prst="rect">
            <a:avLst/>
          </a:prstGeom>
        </p:spPr>
      </p:pic>
      <p:pic>
        <p:nvPicPr>
          <p:cNvPr id="37" name="Image 18" descr=" "/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=""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712233" y="585016"/>
            <a:ext cx="52154" cy="62503"/>
          </a:xfrm>
          <a:prstGeom prst="rect">
            <a:avLst/>
          </a:prstGeom>
        </p:spPr>
      </p:pic>
      <p:pic>
        <p:nvPicPr>
          <p:cNvPr id="38" name="Image 19" descr=" "/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=""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751216" y="554901"/>
            <a:ext cx="51094" cy="67872"/>
          </a:xfrm>
          <a:prstGeom prst="rect">
            <a:avLst/>
          </a:prstGeom>
        </p:spPr>
      </p:pic>
      <p:pic>
        <p:nvPicPr>
          <p:cNvPr id="39" name="Image 20" descr=" "/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=""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814343" y="534948"/>
            <a:ext cx="42646" cy="57818"/>
          </a:xfrm>
          <a:prstGeom prst="rect">
            <a:avLst/>
          </a:prstGeom>
        </p:spPr>
      </p:pic>
      <p:pic>
        <p:nvPicPr>
          <p:cNvPr id="40" name="Image 21" descr=" "/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=""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863105" y="519547"/>
            <a:ext cx="42394" cy="65380"/>
          </a:xfrm>
          <a:prstGeom prst="rect">
            <a:avLst/>
          </a:prstGeom>
        </p:spPr>
      </p:pic>
      <p:pic>
        <p:nvPicPr>
          <p:cNvPr id="41" name="Image 22" descr=" "/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=""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909567" y="512952"/>
            <a:ext cx="43587" cy="61223"/>
          </a:xfrm>
          <a:prstGeom prst="rect">
            <a:avLst/>
          </a:prstGeom>
        </p:spPr>
      </p:pic>
      <p:pic>
        <p:nvPicPr>
          <p:cNvPr id="42" name="Image 23" descr=" "/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=""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962868" y="511723"/>
            <a:ext cx="46576" cy="58300"/>
          </a:xfrm>
          <a:prstGeom prst="rect">
            <a:avLst/>
          </a:prstGeom>
        </p:spPr>
      </p:pic>
      <p:pic>
        <p:nvPicPr>
          <p:cNvPr id="43" name="Image 24" descr=" "/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=""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1018483" y="513545"/>
            <a:ext cx="40938" cy="61182"/>
          </a:xfrm>
          <a:prstGeom prst="rect">
            <a:avLst/>
          </a:prstGeom>
        </p:spPr>
      </p:pic>
      <p:pic>
        <p:nvPicPr>
          <p:cNvPr id="44" name="Image 25" descr=" "/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=""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1062704" y="520150"/>
            <a:ext cx="49309" cy="64384"/>
          </a:xfrm>
          <a:prstGeom prst="rect">
            <a:avLst/>
          </a:prstGeom>
        </p:spPr>
      </p:pic>
      <p:pic>
        <p:nvPicPr>
          <p:cNvPr id="45" name="Image 26" descr=" "/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=""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1106112" y="536960"/>
            <a:ext cx="42699" cy="62788"/>
          </a:xfrm>
          <a:prstGeom prst="rect">
            <a:avLst/>
          </a:prstGeom>
        </p:spPr>
      </p:pic>
      <p:pic>
        <p:nvPicPr>
          <p:cNvPr id="46" name="Image 27" descr=" "/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=""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1145677" y="553635"/>
            <a:ext cx="67780" cy="78257"/>
          </a:xfrm>
          <a:prstGeom prst="rect">
            <a:avLst/>
          </a:prstGeom>
        </p:spPr>
      </p:pic>
      <p:pic>
        <p:nvPicPr>
          <p:cNvPr id="47" name="Image 28" descr=" "/>
          <p:cNvPicPr>
            <a:picLocks noChangeAspect="1"/>
          </p:cNvPicPr>
          <p:nvPr/>
        </p:nvPicPr>
        <p:blipFill>
          <a:blip r:embed="rId48">
            <a:extLst>
              <a:ext uri="{96DAC541-7B7A-43D3-8B79-37D633B846F1}">
                <asvg:svgBlip xmlns=""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1197708" y="582954"/>
            <a:ext cx="51807" cy="62605"/>
          </a:xfrm>
          <a:prstGeom prst="rect">
            <a:avLst/>
          </a:prstGeom>
        </p:spPr>
      </p:pic>
      <p:pic>
        <p:nvPicPr>
          <p:cNvPr id="48" name="Image 29" descr=" "/>
          <p:cNvPicPr>
            <a:picLocks noChangeAspect="1"/>
          </p:cNvPicPr>
          <p:nvPr/>
        </p:nvPicPr>
        <p:blipFill>
          <a:blip r:embed="rId50">
            <a:extLst>
              <a:ext uri="{96DAC541-7B7A-43D3-8B79-37D633B846F1}">
                <asvg:svgBlip xmlns=""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1253925" y="615497"/>
            <a:ext cx="78802" cy="79153"/>
          </a:xfrm>
          <a:prstGeom prst="rect">
            <a:avLst/>
          </a:prstGeom>
        </p:spPr>
      </p:pic>
      <p:pic>
        <p:nvPicPr>
          <p:cNvPr id="49" name="Image 30" descr=" "/>
          <p:cNvPicPr>
            <a:picLocks noChangeAspect="1"/>
          </p:cNvPicPr>
          <p:nvPr/>
        </p:nvPicPr>
        <p:blipFill>
          <a:blip r:embed="rId52">
            <a:extLst>
              <a:ext uri="{96DAC541-7B7A-43D3-8B79-37D633B846F1}">
                <asvg:svgBlip xmlns=""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1302152" y="662853"/>
            <a:ext cx="66839" cy="66479"/>
          </a:xfrm>
          <a:prstGeom prst="rect">
            <a:avLst/>
          </a:prstGeom>
        </p:spPr>
      </p:pic>
      <p:pic>
        <p:nvPicPr>
          <p:cNvPr id="50" name="Image 31" descr=" "/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=""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1336629" y="704526"/>
            <a:ext cx="54515" cy="50111"/>
          </a:xfrm>
          <a:prstGeom prst="rect">
            <a:avLst/>
          </a:prstGeom>
        </p:spPr>
      </p:pic>
      <p:pic>
        <p:nvPicPr>
          <p:cNvPr id="51" name="Image 32" descr=" "/>
          <p:cNvPicPr>
            <a:picLocks noChangeAspect="1"/>
          </p:cNvPicPr>
          <p:nvPr/>
        </p:nvPicPr>
        <p:blipFill>
          <a:blip r:embed="rId56">
            <a:extLst>
              <a:ext uri="{96DAC541-7B7A-43D3-8B79-37D633B846F1}">
                <asvg:svgBlip xmlns=""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1355106" y="742561"/>
            <a:ext cx="69889" cy="56684"/>
          </a:xfrm>
          <a:prstGeom prst="rect">
            <a:avLst/>
          </a:prstGeom>
        </p:spPr>
      </p:pic>
      <p:pic>
        <p:nvPicPr>
          <p:cNvPr id="52" name="Image 33" descr=" "/>
          <p:cNvPicPr>
            <a:picLocks noChangeAspect="1"/>
          </p:cNvPicPr>
          <p:nvPr/>
        </p:nvPicPr>
        <p:blipFill>
          <a:blip r:embed="rId58">
            <a:extLst>
              <a:ext uri="{96DAC541-7B7A-43D3-8B79-37D633B846F1}">
                <asvg:svgBlip xmlns=""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1381058" y="783306"/>
            <a:ext cx="55874" cy="51565"/>
          </a:xfrm>
          <a:prstGeom prst="rect">
            <a:avLst/>
          </a:prstGeom>
        </p:spPr>
      </p:pic>
      <p:pic>
        <p:nvPicPr>
          <p:cNvPr id="53" name="Image 34" descr=" "/>
          <p:cNvPicPr>
            <a:picLocks noChangeAspect="1"/>
          </p:cNvPicPr>
          <p:nvPr/>
        </p:nvPicPr>
        <p:blipFill>
          <a:blip r:embed="rId60">
            <a:extLst>
              <a:ext uri="{96DAC541-7B7A-43D3-8B79-37D633B846F1}">
                <asvg:svgBlip xmlns=""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1399288" y="826792"/>
            <a:ext cx="66198" cy="53023"/>
          </a:xfrm>
          <a:prstGeom prst="rect">
            <a:avLst/>
          </a:prstGeom>
        </p:spPr>
      </p:pic>
      <p:pic>
        <p:nvPicPr>
          <p:cNvPr id="54" name="Image 35" descr=" "/>
          <p:cNvPicPr>
            <a:picLocks noChangeAspect="1"/>
          </p:cNvPicPr>
          <p:nvPr/>
        </p:nvPicPr>
        <p:blipFill>
          <a:blip r:embed="rId62">
            <a:extLst>
              <a:ext uri="{96DAC541-7B7A-43D3-8B79-37D633B846F1}">
                <asvg:svgBlip xmlns=""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1414710" y="875293"/>
            <a:ext cx="65146" cy="50885"/>
          </a:xfrm>
          <a:prstGeom prst="rect">
            <a:avLst/>
          </a:prstGeom>
        </p:spPr>
      </p:pic>
      <p:pic>
        <p:nvPicPr>
          <p:cNvPr id="55" name="Image 36" descr=" "/>
          <p:cNvPicPr>
            <a:picLocks noChangeAspect="1"/>
          </p:cNvPicPr>
          <p:nvPr/>
        </p:nvPicPr>
        <p:blipFill>
          <a:blip r:embed="rId64">
            <a:extLst>
              <a:ext uri="{96DAC541-7B7A-43D3-8B79-37D633B846F1}">
                <asvg:svgBlip xmlns=""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1425994" y="927264"/>
            <a:ext cx="62203" cy="45532"/>
          </a:xfrm>
          <a:prstGeom prst="rect">
            <a:avLst/>
          </a:prstGeom>
        </p:spPr>
      </p:pic>
      <p:pic>
        <p:nvPicPr>
          <p:cNvPr id="56" name="Image 37" descr=" "/>
          <p:cNvPicPr>
            <a:picLocks noChangeAspect="1"/>
          </p:cNvPicPr>
          <p:nvPr/>
        </p:nvPicPr>
        <p:blipFill>
          <a:blip r:embed="rId66">
            <a:extLst>
              <a:ext uri="{96DAC541-7B7A-43D3-8B79-37D633B846F1}">
                <asvg:svgBlip xmlns=""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1432399" y="975447"/>
            <a:ext cx="58456" cy="36593"/>
          </a:xfrm>
          <a:prstGeom prst="rect">
            <a:avLst/>
          </a:prstGeom>
        </p:spPr>
      </p:pic>
      <p:pic>
        <p:nvPicPr>
          <p:cNvPr id="57" name="Image 38" descr=" "/>
          <p:cNvPicPr>
            <a:picLocks noChangeAspect="1"/>
          </p:cNvPicPr>
          <p:nvPr/>
        </p:nvPicPr>
        <p:blipFill>
          <a:blip r:embed="rId68">
            <a:extLst>
              <a:ext uri="{96DAC541-7B7A-43D3-8B79-37D633B846F1}">
                <asvg:svgBlip xmlns=""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1433191" y="1022274"/>
            <a:ext cx="58247" cy="35626"/>
          </a:xfrm>
          <a:prstGeom prst="rect">
            <a:avLst/>
          </a:prstGeom>
        </p:spPr>
      </p:pic>
      <p:pic>
        <p:nvPicPr>
          <p:cNvPr id="58" name="Image 39" descr=" "/>
          <p:cNvPicPr>
            <a:picLocks noChangeAspect="1"/>
          </p:cNvPicPr>
          <p:nvPr/>
        </p:nvPicPr>
        <p:blipFill>
          <a:blip r:embed="rId70">
            <a:extLst>
              <a:ext uri="{96DAC541-7B7A-43D3-8B79-37D633B846F1}">
                <asvg:svgBlip xmlns=""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522406" y="1212324"/>
            <a:ext cx="65654" cy="34475"/>
          </a:xfrm>
          <a:prstGeom prst="rect">
            <a:avLst/>
          </a:prstGeom>
        </p:spPr>
      </p:pic>
      <p:pic>
        <p:nvPicPr>
          <p:cNvPr id="59" name="Image 40" descr=" "/>
          <p:cNvPicPr>
            <a:picLocks noChangeAspect="1"/>
          </p:cNvPicPr>
          <p:nvPr/>
        </p:nvPicPr>
        <p:blipFill>
          <a:blip r:embed="rId72">
            <a:extLst>
              <a:ext uri="{96DAC541-7B7A-43D3-8B79-37D633B846F1}">
                <asvg:svgBlip xmlns=""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542252" y="1245746"/>
            <a:ext cx="61409" cy="42335"/>
          </a:xfrm>
          <a:prstGeom prst="rect">
            <a:avLst/>
          </a:prstGeom>
        </p:spPr>
      </p:pic>
      <p:pic>
        <p:nvPicPr>
          <p:cNvPr id="60" name="Image 41" descr=" "/>
          <p:cNvPicPr>
            <a:picLocks noChangeAspect="1"/>
          </p:cNvPicPr>
          <p:nvPr/>
        </p:nvPicPr>
        <p:blipFill>
          <a:blip r:embed="rId74">
            <a:extLst>
              <a:ext uri="{96DAC541-7B7A-43D3-8B79-37D633B846F1}">
                <asvg:svgBlip xmlns=""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567763" y="1277140"/>
            <a:ext cx="65767" cy="47929"/>
          </a:xfrm>
          <a:prstGeom prst="rect">
            <a:avLst/>
          </a:prstGeom>
        </p:spPr>
      </p:pic>
      <p:pic>
        <p:nvPicPr>
          <p:cNvPr id="61" name="Image 42" descr=" "/>
          <p:cNvPicPr>
            <a:picLocks noChangeAspect="1"/>
          </p:cNvPicPr>
          <p:nvPr/>
        </p:nvPicPr>
        <p:blipFill>
          <a:blip r:embed="rId76">
            <a:extLst>
              <a:ext uri="{96DAC541-7B7A-43D3-8B79-37D633B846F1}">
                <asvg:svgBlip xmlns=""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594848" y="1311756"/>
            <a:ext cx="65767" cy="64260"/>
          </a:xfrm>
          <a:prstGeom prst="rect">
            <a:avLst/>
          </a:prstGeom>
        </p:spPr>
      </p:pic>
      <p:pic>
        <p:nvPicPr>
          <p:cNvPr id="62" name="Image 43" descr=" "/>
          <p:cNvPicPr>
            <a:picLocks noChangeAspect="1"/>
          </p:cNvPicPr>
          <p:nvPr/>
        </p:nvPicPr>
        <p:blipFill>
          <a:blip r:embed="rId78">
            <a:extLst>
              <a:ext uri="{96DAC541-7B7A-43D3-8B79-37D633B846F1}">
                <asvg:svgBlip xmlns=""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628767" y="1343959"/>
            <a:ext cx="64171" cy="65824"/>
          </a:xfrm>
          <a:prstGeom prst="rect">
            <a:avLst/>
          </a:prstGeom>
        </p:spPr>
      </p:pic>
      <p:pic>
        <p:nvPicPr>
          <p:cNvPr id="63" name="Image 44" descr=" "/>
          <p:cNvPicPr>
            <a:picLocks noChangeAspect="1"/>
          </p:cNvPicPr>
          <p:nvPr/>
        </p:nvPicPr>
        <p:blipFill>
          <a:blip r:embed="rId80">
            <a:extLst>
              <a:ext uri="{96DAC541-7B7A-43D3-8B79-37D633B846F1}">
                <asvg:svgBlip xmlns=""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667130" y="1373760"/>
            <a:ext cx="73696" cy="75591"/>
          </a:xfrm>
          <a:prstGeom prst="rect">
            <a:avLst/>
          </a:prstGeom>
        </p:spPr>
      </p:pic>
      <p:pic>
        <p:nvPicPr>
          <p:cNvPr id="64" name="Image 45" descr=" "/>
          <p:cNvPicPr>
            <a:picLocks noChangeAspect="1"/>
          </p:cNvPicPr>
          <p:nvPr/>
        </p:nvPicPr>
        <p:blipFill>
          <a:blip r:embed="rId82">
            <a:extLst>
              <a:ext uri="{96DAC541-7B7A-43D3-8B79-37D633B846F1}">
                <asvg:svgBlip xmlns=""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735696" y="1414694"/>
            <a:ext cx="58569" cy="68244"/>
          </a:xfrm>
          <a:prstGeom prst="rect">
            <a:avLst/>
          </a:prstGeom>
        </p:spPr>
      </p:pic>
      <p:pic>
        <p:nvPicPr>
          <p:cNvPr id="65" name="Image 46" descr=" "/>
          <p:cNvPicPr>
            <a:picLocks noChangeAspect="1"/>
          </p:cNvPicPr>
          <p:nvPr/>
        </p:nvPicPr>
        <p:blipFill>
          <a:blip r:embed="rId84">
            <a:extLst>
              <a:ext uri="{96DAC541-7B7A-43D3-8B79-37D633B846F1}">
                <asvg:svgBlip xmlns="" xmlns:asvg="http://schemas.microsoft.com/office/drawing/2016/SVG/main" r:embed="rId85"/>
              </a:ext>
            </a:extLst>
          </a:blip>
          <a:stretch>
            <a:fillRect/>
          </a:stretch>
        </p:blipFill>
        <p:spPr>
          <a:xfrm>
            <a:off x="782336" y="1437821"/>
            <a:ext cx="44169" cy="57341"/>
          </a:xfrm>
          <a:prstGeom prst="rect">
            <a:avLst/>
          </a:prstGeom>
        </p:spPr>
      </p:pic>
      <p:pic>
        <p:nvPicPr>
          <p:cNvPr id="66" name="Image 47" descr=" "/>
          <p:cNvPicPr>
            <a:picLocks noChangeAspect="1"/>
          </p:cNvPicPr>
          <p:nvPr/>
        </p:nvPicPr>
        <p:blipFill>
          <a:blip r:embed="rId86">
            <a:extLst>
              <a:ext uri="{96DAC541-7B7A-43D3-8B79-37D633B846F1}">
                <asvg:svgBlip xmlns="" xmlns:asvg="http://schemas.microsoft.com/office/drawing/2016/SVG/main" r:embed="rId87"/>
              </a:ext>
            </a:extLst>
          </a:blip>
          <a:stretch>
            <a:fillRect/>
          </a:stretch>
        </p:blipFill>
        <p:spPr>
          <a:xfrm>
            <a:off x="824288" y="1449370"/>
            <a:ext cx="59393" cy="67672"/>
          </a:xfrm>
          <a:prstGeom prst="rect">
            <a:avLst/>
          </a:prstGeom>
        </p:spPr>
      </p:pic>
      <p:pic>
        <p:nvPicPr>
          <p:cNvPr id="67" name="Image 48" descr=" "/>
          <p:cNvPicPr>
            <a:picLocks noChangeAspect="1"/>
          </p:cNvPicPr>
          <p:nvPr/>
        </p:nvPicPr>
        <p:blipFill>
          <a:blip r:embed="rId88">
            <a:extLst>
              <a:ext uri="{96DAC541-7B7A-43D3-8B79-37D633B846F1}">
                <asvg:svgBlip xmlns="" xmlns:asvg="http://schemas.microsoft.com/office/drawing/2016/SVG/main" r:embed="rId89"/>
              </a:ext>
            </a:extLst>
          </a:blip>
          <a:stretch>
            <a:fillRect/>
          </a:stretch>
        </p:blipFill>
        <p:spPr>
          <a:xfrm>
            <a:off x="884124" y="1463336"/>
            <a:ext cx="43183" cy="62307"/>
          </a:xfrm>
          <a:prstGeom prst="rect">
            <a:avLst/>
          </a:prstGeom>
        </p:spPr>
      </p:pic>
      <p:pic>
        <p:nvPicPr>
          <p:cNvPr id="68" name="Image 49" descr=" "/>
          <p:cNvPicPr>
            <a:picLocks noChangeAspect="1"/>
          </p:cNvPicPr>
          <p:nvPr/>
        </p:nvPicPr>
        <p:blipFill>
          <a:blip r:embed="rId90">
            <a:extLst>
              <a:ext uri="{96DAC541-7B7A-43D3-8B79-37D633B846F1}">
                <asvg:svgBlip xmlns=""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929666" y="1470687"/>
            <a:ext cx="42340" cy="59041"/>
          </a:xfrm>
          <a:prstGeom prst="rect">
            <a:avLst/>
          </a:prstGeom>
        </p:spPr>
      </p:pic>
      <p:pic>
        <p:nvPicPr>
          <p:cNvPr id="69" name="Image 50" descr=" "/>
          <p:cNvPicPr>
            <a:picLocks noChangeAspect="1"/>
          </p:cNvPicPr>
          <p:nvPr/>
        </p:nvPicPr>
        <p:blipFill>
          <a:blip r:embed="rId92">
            <a:extLst>
              <a:ext uri="{96DAC541-7B7A-43D3-8B79-37D633B846F1}">
                <asvg:svgBlip xmlns="" xmlns:asvg="http://schemas.microsoft.com/office/drawing/2016/SVG/main" r:embed="rId93"/>
              </a:ext>
            </a:extLst>
          </a:blip>
          <a:stretch>
            <a:fillRect/>
          </a:stretch>
        </p:blipFill>
        <p:spPr>
          <a:xfrm>
            <a:off x="981602" y="1470889"/>
            <a:ext cx="37209" cy="58793"/>
          </a:xfrm>
          <a:prstGeom prst="rect">
            <a:avLst/>
          </a:prstGeom>
        </p:spPr>
      </p:pic>
      <p:pic>
        <p:nvPicPr>
          <p:cNvPr id="70" name="Image 51" descr=" "/>
          <p:cNvPicPr>
            <a:picLocks noChangeAspect="1"/>
          </p:cNvPicPr>
          <p:nvPr/>
        </p:nvPicPr>
        <p:blipFill>
          <a:blip r:embed="rId94">
            <a:extLst>
              <a:ext uri="{96DAC541-7B7A-43D3-8B79-37D633B846F1}">
                <asvg:svgBlip xmlns=""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1026276" y="1464938"/>
            <a:ext cx="45242" cy="62190"/>
          </a:xfrm>
          <a:prstGeom prst="rect">
            <a:avLst/>
          </a:prstGeom>
        </p:spPr>
      </p:pic>
      <p:pic>
        <p:nvPicPr>
          <p:cNvPr id="71" name="Image 52" descr=" "/>
          <p:cNvPicPr>
            <a:picLocks noChangeAspect="1"/>
          </p:cNvPicPr>
          <p:nvPr/>
        </p:nvPicPr>
        <p:blipFill>
          <a:blip r:embed="rId96">
            <a:extLst>
              <a:ext uri="{96DAC541-7B7A-43D3-8B79-37D633B846F1}">
                <asvg:svgBlip xmlns="" xmlns:asvg="http://schemas.microsoft.com/office/drawing/2016/SVG/main" r:embed="rId97"/>
              </a:ext>
            </a:extLst>
          </a:blip>
          <a:stretch>
            <a:fillRect/>
          </a:stretch>
        </p:blipFill>
        <p:spPr>
          <a:xfrm>
            <a:off x="1072947" y="1440219"/>
            <a:ext cx="50431" cy="78816"/>
          </a:xfrm>
          <a:prstGeom prst="rect">
            <a:avLst/>
          </a:prstGeom>
        </p:spPr>
      </p:pic>
      <p:pic>
        <p:nvPicPr>
          <p:cNvPr id="72" name="Image 53" descr=" "/>
          <p:cNvPicPr>
            <a:picLocks noChangeAspect="1"/>
          </p:cNvPicPr>
          <p:nvPr/>
        </p:nvPicPr>
        <p:blipFill>
          <a:blip r:embed="rId98">
            <a:extLst>
              <a:ext uri="{96DAC541-7B7A-43D3-8B79-37D633B846F1}">
                <asvg:svgBlip xmlns="" xmlns:asvg="http://schemas.microsoft.com/office/drawing/2016/SVG/main" r:embed="rId99"/>
              </a:ext>
            </a:extLst>
          </a:blip>
          <a:stretch>
            <a:fillRect/>
          </a:stretch>
        </p:blipFill>
        <p:spPr>
          <a:xfrm>
            <a:off x="1144510" y="1455066"/>
            <a:ext cx="38437" cy="39252"/>
          </a:xfrm>
          <a:prstGeom prst="rect">
            <a:avLst/>
          </a:prstGeom>
        </p:spPr>
      </p:pic>
      <p:pic>
        <p:nvPicPr>
          <p:cNvPr id="73" name="Image 54" descr=" "/>
          <p:cNvPicPr>
            <a:picLocks noChangeAspect="1"/>
          </p:cNvPicPr>
          <p:nvPr/>
        </p:nvPicPr>
        <p:blipFill>
          <a:blip r:embed="rId100">
            <a:extLst>
              <a:ext uri="{96DAC541-7B7A-43D3-8B79-37D633B846F1}">
                <asvg:svgBlip xmlns="" xmlns:asvg="http://schemas.microsoft.com/office/drawing/2016/SVG/main" r:embed="rId101"/>
              </a:ext>
            </a:extLst>
          </a:blip>
          <a:stretch>
            <a:fillRect/>
          </a:stretch>
        </p:blipFill>
        <p:spPr>
          <a:xfrm>
            <a:off x="1169687" y="1421364"/>
            <a:ext cx="41552" cy="61711"/>
          </a:xfrm>
          <a:prstGeom prst="rect">
            <a:avLst/>
          </a:prstGeom>
        </p:spPr>
      </p:pic>
      <p:pic>
        <p:nvPicPr>
          <p:cNvPr id="74" name="Image 55" descr=" "/>
          <p:cNvPicPr>
            <a:picLocks noChangeAspect="1"/>
          </p:cNvPicPr>
          <p:nvPr/>
        </p:nvPicPr>
        <p:blipFill>
          <a:blip r:embed="rId102">
            <a:extLst>
              <a:ext uri="{96DAC541-7B7A-43D3-8B79-37D633B846F1}">
                <asvg:svgBlip xmlns="" xmlns:asvg="http://schemas.microsoft.com/office/drawing/2016/SVG/main" r:embed="rId103"/>
              </a:ext>
            </a:extLst>
          </a:blip>
          <a:stretch>
            <a:fillRect/>
          </a:stretch>
        </p:blipFill>
        <p:spPr>
          <a:xfrm>
            <a:off x="1211889" y="1400525"/>
            <a:ext cx="48190" cy="55715"/>
          </a:xfrm>
          <a:prstGeom prst="rect">
            <a:avLst/>
          </a:prstGeom>
        </p:spPr>
      </p:pic>
      <p:pic>
        <p:nvPicPr>
          <p:cNvPr id="75" name="Image 56" descr=" "/>
          <p:cNvPicPr>
            <a:picLocks noChangeAspect="1"/>
          </p:cNvPicPr>
          <p:nvPr/>
        </p:nvPicPr>
        <p:blipFill>
          <a:blip r:embed="rId104">
            <a:extLst>
              <a:ext uri="{96DAC541-7B7A-43D3-8B79-37D633B846F1}">
                <asvg:svgBlip xmlns="" xmlns:asvg="http://schemas.microsoft.com/office/drawing/2016/SVG/main" r:embed="rId105"/>
              </a:ext>
            </a:extLst>
          </a:blip>
          <a:stretch>
            <a:fillRect/>
          </a:stretch>
        </p:blipFill>
        <p:spPr>
          <a:xfrm>
            <a:off x="1247918" y="1375550"/>
            <a:ext cx="50060" cy="54629"/>
          </a:xfrm>
          <a:prstGeom prst="rect">
            <a:avLst/>
          </a:prstGeom>
        </p:spPr>
      </p:pic>
      <p:pic>
        <p:nvPicPr>
          <p:cNvPr id="76" name="Image 57" descr=" "/>
          <p:cNvPicPr>
            <a:picLocks noChangeAspect="1"/>
          </p:cNvPicPr>
          <p:nvPr/>
        </p:nvPicPr>
        <p:blipFill>
          <a:blip r:embed="rId106">
            <a:extLst>
              <a:ext uri="{96DAC541-7B7A-43D3-8B79-37D633B846F1}">
                <asvg:svgBlip xmlns="" xmlns:asvg="http://schemas.microsoft.com/office/drawing/2016/SVG/main" r:embed="rId107"/>
              </a:ext>
            </a:extLst>
          </a:blip>
          <a:stretch>
            <a:fillRect/>
          </a:stretch>
        </p:blipFill>
        <p:spPr>
          <a:xfrm>
            <a:off x="1280256" y="1348549"/>
            <a:ext cx="51718" cy="53299"/>
          </a:xfrm>
          <a:prstGeom prst="rect">
            <a:avLst/>
          </a:prstGeom>
        </p:spPr>
      </p:pic>
      <p:pic>
        <p:nvPicPr>
          <p:cNvPr id="77" name="Image 58" descr=" "/>
          <p:cNvPicPr>
            <a:picLocks noChangeAspect="1"/>
          </p:cNvPicPr>
          <p:nvPr/>
        </p:nvPicPr>
        <p:blipFill>
          <a:blip r:embed="rId108">
            <a:extLst>
              <a:ext uri="{96DAC541-7B7A-43D3-8B79-37D633B846F1}">
                <asvg:svgBlip xmlns="" xmlns:asvg="http://schemas.microsoft.com/office/drawing/2016/SVG/main" r:embed="rId109"/>
              </a:ext>
            </a:extLst>
          </a:blip>
          <a:stretch>
            <a:fillRect/>
          </a:stretch>
        </p:blipFill>
        <p:spPr>
          <a:xfrm>
            <a:off x="1303704" y="1314291"/>
            <a:ext cx="63972" cy="62594"/>
          </a:xfrm>
          <a:prstGeom prst="rect">
            <a:avLst/>
          </a:prstGeom>
        </p:spPr>
      </p:pic>
      <p:pic>
        <p:nvPicPr>
          <p:cNvPr id="78" name="Image 59" descr=" "/>
          <p:cNvPicPr>
            <a:picLocks noChangeAspect="1"/>
          </p:cNvPicPr>
          <p:nvPr/>
        </p:nvPicPr>
        <p:blipFill>
          <a:blip r:embed="rId110">
            <a:extLst>
              <a:ext uri="{96DAC541-7B7A-43D3-8B79-37D633B846F1}">
                <asvg:svgBlip xmlns="" xmlns:asvg="http://schemas.microsoft.com/office/drawing/2016/SVG/main" r:embed="rId111"/>
              </a:ext>
            </a:extLst>
          </a:blip>
          <a:stretch>
            <a:fillRect/>
          </a:stretch>
        </p:blipFill>
        <p:spPr>
          <a:xfrm>
            <a:off x="1327913" y="1283920"/>
            <a:ext cx="58986" cy="52845"/>
          </a:xfrm>
          <a:prstGeom prst="rect">
            <a:avLst/>
          </a:prstGeom>
        </p:spPr>
      </p:pic>
      <p:pic>
        <p:nvPicPr>
          <p:cNvPr id="79" name="Image 60" descr=" "/>
          <p:cNvPicPr>
            <a:picLocks noChangeAspect="1"/>
          </p:cNvPicPr>
          <p:nvPr/>
        </p:nvPicPr>
        <p:blipFill>
          <a:blip r:embed="rId112">
            <a:extLst>
              <a:ext uri="{96DAC541-7B7A-43D3-8B79-37D633B846F1}">
                <asvg:svgBlip xmlns="" xmlns:asvg="http://schemas.microsoft.com/office/drawing/2016/SVG/main" r:embed="rId113"/>
              </a:ext>
            </a:extLst>
          </a:blip>
          <a:stretch>
            <a:fillRect/>
          </a:stretch>
        </p:blipFill>
        <p:spPr>
          <a:xfrm>
            <a:off x="1352621" y="1247587"/>
            <a:ext cx="68806" cy="62792"/>
          </a:xfrm>
          <a:prstGeom prst="rect">
            <a:avLst/>
          </a:prstGeom>
        </p:spPr>
      </p:pic>
      <p:pic>
        <p:nvPicPr>
          <p:cNvPr id="80" name="Image 61" descr=" "/>
          <p:cNvPicPr>
            <a:picLocks noChangeAspect="1"/>
          </p:cNvPicPr>
          <p:nvPr/>
        </p:nvPicPr>
        <p:blipFill>
          <a:blip r:embed="rId114">
            <a:extLst>
              <a:ext uri="{96DAC541-7B7A-43D3-8B79-37D633B846F1}">
                <asvg:svgBlip xmlns="" xmlns:asvg="http://schemas.microsoft.com/office/drawing/2016/SVG/main" r:embed="rId115"/>
              </a:ext>
            </a:extLst>
          </a:blip>
          <a:stretch>
            <a:fillRect/>
          </a:stretch>
        </p:blipFill>
        <p:spPr>
          <a:xfrm>
            <a:off x="1396219" y="1227297"/>
            <a:ext cx="40156" cy="38490"/>
          </a:xfrm>
          <a:prstGeom prst="rect">
            <a:avLst/>
          </a:prstGeom>
        </p:spPr>
      </p:pic>
      <p:pic>
        <p:nvPicPr>
          <p:cNvPr id="92" name="Image 73" descr=" "/>
          <p:cNvPicPr>
            <a:picLocks noChangeAspect="1"/>
          </p:cNvPicPr>
          <p:nvPr/>
        </p:nvPicPr>
        <p:blipFill>
          <a:blip r:embed="rId116">
            <a:extLst>
              <a:ext uri="{96DAC541-7B7A-43D3-8B79-37D633B846F1}">
                <asvg:svgBlip xmlns="" xmlns:asvg="http://schemas.microsoft.com/office/drawing/2016/SVG/main" r:embed="rId139"/>
              </a:ext>
            </a:extLst>
          </a:blip>
          <a:stretch>
            <a:fillRect/>
          </a:stretch>
        </p:blipFill>
        <p:spPr>
          <a:xfrm>
            <a:off x="914092" y="929083"/>
            <a:ext cx="35863" cy="56101"/>
          </a:xfrm>
          <a:prstGeom prst="rect">
            <a:avLst/>
          </a:prstGeom>
        </p:spPr>
      </p:pic>
      <p:pic>
        <p:nvPicPr>
          <p:cNvPr id="95" name="Image 76" descr=" "/>
          <p:cNvPicPr>
            <a:picLocks noChangeAspect="1"/>
          </p:cNvPicPr>
          <p:nvPr/>
        </p:nvPicPr>
        <p:blipFill>
          <a:blip r:embed="rId140">
            <a:extLst>
              <a:ext uri="{96DAC541-7B7A-43D3-8B79-37D633B846F1}">
                <asvg:svgBlip xmlns="" xmlns:asvg="http://schemas.microsoft.com/office/drawing/2016/SVG/main" r:embed="rId145"/>
              </a:ext>
            </a:extLst>
          </a:blip>
          <a:stretch>
            <a:fillRect/>
          </a:stretch>
        </p:blipFill>
        <p:spPr>
          <a:xfrm>
            <a:off x="1051297" y="928691"/>
            <a:ext cx="35615" cy="56993"/>
          </a:xfrm>
          <a:prstGeom prst="rect">
            <a:avLst/>
          </a:prstGeom>
        </p:spPr>
      </p:pic>
      <p:pic>
        <p:nvPicPr>
          <p:cNvPr id="96" name="Image 77" descr=" "/>
          <p:cNvPicPr>
            <a:picLocks noChangeAspect="1"/>
          </p:cNvPicPr>
          <p:nvPr/>
        </p:nvPicPr>
        <p:blipFill>
          <a:blip r:embed="rId146">
            <a:extLst>
              <a:ext uri="{96DAC541-7B7A-43D3-8B79-37D633B846F1}">
                <asvg:svgBlip xmlns="" xmlns:asvg="http://schemas.microsoft.com/office/drawing/2016/SVG/main" r:embed="rId147"/>
              </a:ext>
            </a:extLst>
          </a:blip>
          <a:stretch>
            <a:fillRect/>
          </a:stretch>
        </p:blipFill>
        <p:spPr>
          <a:xfrm>
            <a:off x="1098049" y="929083"/>
            <a:ext cx="32634" cy="56104"/>
          </a:xfrm>
          <a:prstGeom prst="rect">
            <a:avLst/>
          </a:prstGeom>
        </p:spPr>
      </p:pic>
      <p:pic>
        <p:nvPicPr>
          <p:cNvPr id="97" name="Image 78" descr=" "/>
          <p:cNvPicPr>
            <a:picLocks noChangeAspect="1"/>
          </p:cNvPicPr>
          <p:nvPr/>
        </p:nvPicPr>
        <p:blipFill>
          <a:blip r:embed="rId148">
            <a:extLst>
              <a:ext uri="{96DAC541-7B7A-43D3-8B79-37D633B846F1}">
                <asvg:svgBlip xmlns="" xmlns:asvg="http://schemas.microsoft.com/office/drawing/2016/SVG/main" r:embed="rId149"/>
              </a:ext>
            </a:extLst>
          </a:blip>
          <a:stretch>
            <a:fillRect/>
          </a:stretch>
        </p:blipFill>
        <p:spPr>
          <a:xfrm>
            <a:off x="1137125" y="929080"/>
            <a:ext cx="35623" cy="56104"/>
          </a:xfrm>
          <a:prstGeom prst="rect">
            <a:avLst/>
          </a:prstGeom>
        </p:spPr>
      </p:pic>
      <p:pic>
        <p:nvPicPr>
          <p:cNvPr id="98" name="Image 79" descr=" "/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="" xmlns:asvg="http://schemas.microsoft.com/office/drawing/2016/SVG/main" r:embed="rId151"/>
              </a:ext>
            </a:extLst>
          </a:blip>
          <a:stretch>
            <a:fillRect/>
          </a:stretch>
        </p:blipFill>
        <p:spPr>
          <a:xfrm>
            <a:off x="1182268" y="929083"/>
            <a:ext cx="38368" cy="56101"/>
          </a:xfrm>
          <a:prstGeom prst="rect">
            <a:avLst/>
          </a:prstGeom>
        </p:spPr>
      </p:pic>
      <p:pic>
        <p:nvPicPr>
          <p:cNvPr id="99" name="Image 80" descr=" "/>
          <p:cNvPicPr>
            <a:picLocks noChangeAspect="1"/>
          </p:cNvPicPr>
          <p:nvPr/>
        </p:nvPicPr>
        <p:blipFill>
          <a:blip r:embed="rId152">
            <a:extLst>
              <a:ext uri="{96DAC541-7B7A-43D3-8B79-37D633B846F1}">
                <asvg:svgBlip xmlns="" xmlns:asvg="http://schemas.microsoft.com/office/drawing/2016/SVG/main" r:embed="rId153"/>
              </a:ext>
            </a:extLst>
          </a:blip>
          <a:stretch>
            <a:fillRect/>
          </a:stretch>
        </p:blipFill>
        <p:spPr>
          <a:xfrm>
            <a:off x="788951" y="928569"/>
            <a:ext cx="54060" cy="100249"/>
          </a:xfrm>
          <a:prstGeom prst="rect">
            <a:avLst/>
          </a:prstGeom>
        </p:spPr>
      </p:pic>
      <p:pic>
        <p:nvPicPr>
          <p:cNvPr id="100" name="Image 81" descr=" "/>
          <p:cNvPicPr>
            <a:picLocks noChangeAspect="1"/>
          </p:cNvPicPr>
          <p:nvPr/>
        </p:nvPicPr>
        <p:blipFill>
          <a:blip r:embed="rId154">
            <a:extLst>
              <a:ext uri="{96DAC541-7B7A-43D3-8B79-37D633B846F1}">
                <asvg:svgBlip xmlns="" xmlns:asvg="http://schemas.microsoft.com/office/drawing/2016/SVG/main" r:embed="rId155"/>
              </a:ext>
            </a:extLst>
          </a:blip>
          <a:stretch>
            <a:fillRect/>
          </a:stretch>
        </p:blipFill>
        <p:spPr>
          <a:xfrm>
            <a:off x="747480" y="925747"/>
            <a:ext cx="80002" cy="94022"/>
          </a:xfrm>
          <a:prstGeom prst="rect">
            <a:avLst/>
          </a:prstGeom>
        </p:spPr>
      </p:pic>
      <p:pic>
        <p:nvPicPr>
          <p:cNvPr id="101" name="Image 82" descr=" "/>
          <p:cNvPicPr>
            <a:picLocks noChangeAspect="1"/>
          </p:cNvPicPr>
          <p:nvPr/>
        </p:nvPicPr>
        <p:blipFill>
          <a:blip r:embed="rId156">
            <a:extLst>
              <a:ext uri="{96DAC541-7B7A-43D3-8B79-37D633B846F1}">
                <asvg:svgBlip xmlns="" xmlns:asvg="http://schemas.microsoft.com/office/drawing/2016/SVG/main" r:embed="rId157"/>
              </a:ext>
            </a:extLst>
          </a:blip>
          <a:stretch>
            <a:fillRect/>
          </a:stretch>
        </p:blipFill>
        <p:spPr>
          <a:xfrm>
            <a:off x="836216" y="927253"/>
            <a:ext cx="48848" cy="92638"/>
          </a:xfrm>
          <a:prstGeom prst="rect">
            <a:avLst/>
          </a:prstGeom>
        </p:spPr>
      </p:pic>
      <p:pic>
        <p:nvPicPr>
          <p:cNvPr id="102" name="Image 83" descr=" "/>
          <p:cNvPicPr>
            <a:picLocks noChangeAspect="1"/>
          </p:cNvPicPr>
          <p:nvPr/>
        </p:nvPicPr>
        <p:blipFill>
          <a:blip r:embed="rId158">
            <a:extLst>
              <a:ext uri="{96DAC541-7B7A-43D3-8B79-37D633B846F1}">
                <asvg:svgBlip xmlns="" xmlns:asvg="http://schemas.microsoft.com/office/drawing/2016/SVG/main" r:embed="rId159"/>
              </a:ext>
            </a:extLst>
          </a:blip>
          <a:stretch>
            <a:fillRect/>
          </a:stretch>
        </p:blipFill>
        <p:spPr>
          <a:xfrm>
            <a:off x="762804" y="885434"/>
            <a:ext cx="64255" cy="31067"/>
          </a:xfrm>
          <a:prstGeom prst="rect">
            <a:avLst/>
          </a:prstGeom>
        </p:spPr>
      </p:pic>
      <p:pic>
        <p:nvPicPr>
          <p:cNvPr id="103" name="Image 84" descr=" "/>
          <p:cNvPicPr>
            <a:picLocks noChangeAspect="1"/>
          </p:cNvPicPr>
          <p:nvPr/>
        </p:nvPicPr>
        <p:blipFill>
          <a:blip r:embed="rId160">
            <a:extLst>
              <a:ext uri="{96DAC541-7B7A-43D3-8B79-37D633B846F1}">
                <asvg:svgBlip xmlns="" xmlns:asvg="http://schemas.microsoft.com/office/drawing/2016/SVG/main" r:embed="rId161"/>
              </a:ext>
            </a:extLst>
          </a:blip>
          <a:stretch>
            <a:fillRect/>
          </a:stretch>
        </p:blipFill>
        <p:spPr>
          <a:xfrm>
            <a:off x="841177" y="915723"/>
            <a:ext cx="46828" cy="52479"/>
          </a:xfrm>
          <a:prstGeom prst="rect">
            <a:avLst/>
          </a:prstGeom>
        </p:spPr>
      </p:pic>
      <p:pic>
        <p:nvPicPr>
          <p:cNvPr id="104" name="Image 85" descr=" "/>
          <p:cNvPicPr>
            <a:picLocks noChangeAspect="1"/>
          </p:cNvPicPr>
          <p:nvPr/>
        </p:nvPicPr>
        <p:blipFill>
          <a:blip r:embed="rId162">
            <a:extLst>
              <a:ext uri="{96DAC541-7B7A-43D3-8B79-37D633B846F1}">
                <asvg:svgBlip xmlns="" xmlns:asvg="http://schemas.microsoft.com/office/drawing/2016/SVG/main" r:embed="rId163"/>
              </a:ext>
            </a:extLst>
          </a:blip>
          <a:stretch>
            <a:fillRect/>
          </a:stretch>
        </p:blipFill>
        <p:spPr>
          <a:xfrm>
            <a:off x="744512" y="916749"/>
            <a:ext cx="79581" cy="52135"/>
          </a:xfrm>
          <a:prstGeom prst="rect">
            <a:avLst/>
          </a:prstGeom>
        </p:spPr>
      </p:pic>
      <p:pic>
        <p:nvPicPr>
          <p:cNvPr id="105" name="Image 86" descr=" "/>
          <p:cNvPicPr>
            <a:picLocks noChangeAspect="1"/>
          </p:cNvPicPr>
          <p:nvPr/>
        </p:nvPicPr>
        <p:blipFill>
          <a:blip r:embed="rId164">
            <a:extLst>
              <a:ext uri="{96DAC541-7B7A-43D3-8B79-37D633B846F1}">
                <asvg:svgBlip xmlns="" xmlns:asvg="http://schemas.microsoft.com/office/drawing/2016/SVG/main" r:embed="rId165"/>
              </a:ext>
            </a:extLst>
          </a:blip>
          <a:stretch>
            <a:fillRect/>
          </a:stretch>
        </p:blipFill>
        <p:spPr>
          <a:xfrm>
            <a:off x="820815" y="885447"/>
            <a:ext cx="48676" cy="30021"/>
          </a:xfrm>
          <a:prstGeom prst="rect">
            <a:avLst/>
          </a:prstGeom>
        </p:spPr>
      </p:pic>
      <p:pic>
        <p:nvPicPr>
          <p:cNvPr id="106" name="Image 87" descr=" "/>
          <p:cNvPicPr>
            <a:picLocks noChangeAspect="1"/>
          </p:cNvPicPr>
          <p:nvPr/>
        </p:nvPicPr>
        <p:blipFill>
          <a:blip r:embed="rId166">
            <a:extLst>
              <a:ext uri="{96DAC541-7B7A-43D3-8B79-37D633B846F1}">
                <asvg:svgBlip xmlns="" xmlns:asvg="http://schemas.microsoft.com/office/drawing/2016/SVG/main" r:embed="rId167"/>
              </a:ext>
            </a:extLst>
          </a:blip>
          <a:stretch>
            <a:fillRect/>
          </a:stretch>
        </p:blipFill>
        <p:spPr>
          <a:xfrm>
            <a:off x="497343" y="1121169"/>
            <a:ext cx="42597" cy="42608"/>
          </a:xfrm>
          <a:prstGeom prst="rect">
            <a:avLst/>
          </a:prstGeom>
        </p:spPr>
      </p:pic>
      <p:pic>
        <p:nvPicPr>
          <p:cNvPr id="107" name="Image 88" descr=" "/>
          <p:cNvPicPr>
            <a:picLocks noChangeAspect="1"/>
          </p:cNvPicPr>
          <p:nvPr/>
        </p:nvPicPr>
        <p:blipFill>
          <a:blip r:embed="rId168">
            <a:extLst>
              <a:ext uri="{96DAC541-7B7A-43D3-8B79-37D633B846F1}">
                <asvg:svgBlip xmlns="" xmlns:asvg="http://schemas.microsoft.com/office/drawing/2016/SVG/main" r:embed="rId169"/>
              </a:ext>
            </a:extLst>
          </a:blip>
          <a:stretch>
            <a:fillRect/>
          </a:stretch>
        </p:blipFill>
        <p:spPr>
          <a:xfrm>
            <a:off x="1425205" y="1121161"/>
            <a:ext cx="42596" cy="42608"/>
          </a:xfrm>
          <a:prstGeom prst="rect">
            <a:avLst/>
          </a:prstGeom>
        </p:spPr>
      </p:pic>
      <p:pic>
        <p:nvPicPr>
          <p:cNvPr id="1116" name="Image 1095" descr=" "/>
          <p:cNvPicPr>
            <a:picLocks noChangeAspect="1"/>
          </p:cNvPicPr>
          <p:nvPr/>
        </p:nvPicPr>
        <p:blipFill>
          <a:blip r:embed="rId170">
            <a:extLst>
              <a:ext uri="{96DAC541-7B7A-43D3-8B79-37D633B846F1}">
                <asvg:svgBlip xmlns="" xmlns:asvg="http://schemas.microsoft.com/office/drawing/2016/SVG/main" r:embed="rId171"/>
              </a:ext>
            </a:extLst>
          </a:blip>
          <a:stretch>
            <a:fillRect/>
          </a:stretch>
        </p:blipFill>
        <p:spPr>
          <a:xfrm>
            <a:off x="309079" y="4601478"/>
            <a:ext cx="228492" cy="355465"/>
          </a:xfrm>
          <a:prstGeom prst="rect">
            <a:avLst/>
          </a:prstGeom>
        </p:spPr>
      </p:pic>
      <p:pic>
        <p:nvPicPr>
          <p:cNvPr id="1117" name="Image 1096" descr=" "/>
          <p:cNvPicPr>
            <a:picLocks noChangeAspect="1"/>
          </p:cNvPicPr>
          <p:nvPr/>
        </p:nvPicPr>
        <p:blipFill>
          <a:blip r:embed="rId170">
            <a:extLst>
              <a:ext uri="{96DAC541-7B7A-43D3-8B79-37D633B846F1}">
                <asvg:svgBlip xmlns="" xmlns:asvg="http://schemas.microsoft.com/office/drawing/2016/SVG/main" r:embed="rId171"/>
              </a:ext>
            </a:extLst>
          </a:blip>
          <a:stretch>
            <a:fillRect/>
          </a:stretch>
        </p:blipFill>
        <p:spPr>
          <a:xfrm>
            <a:off x="3936992" y="4591059"/>
            <a:ext cx="228492" cy="355465"/>
          </a:xfrm>
          <a:prstGeom prst="rect">
            <a:avLst/>
          </a:prstGeom>
        </p:spPr>
      </p:pic>
      <p:pic>
        <p:nvPicPr>
          <p:cNvPr id="1118" name="Image 1097" descr=" "/>
          <p:cNvPicPr>
            <a:picLocks noChangeAspect="1"/>
          </p:cNvPicPr>
          <p:nvPr/>
        </p:nvPicPr>
        <p:blipFill>
          <a:blip r:embed="rId170">
            <a:extLst>
              <a:ext uri="{96DAC541-7B7A-43D3-8B79-37D633B846F1}">
                <asvg:svgBlip xmlns="" xmlns:asvg="http://schemas.microsoft.com/office/drawing/2016/SVG/main" r:embed="rId171"/>
              </a:ext>
            </a:extLst>
          </a:blip>
          <a:stretch>
            <a:fillRect/>
          </a:stretch>
        </p:blipFill>
        <p:spPr>
          <a:xfrm>
            <a:off x="3938593" y="5247102"/>
            <a:ext cx="228492" cy="355465"/>
          </a:xfrm>
          <a:prstGeom prst="rect">
            <a:avLst/>
          </a:prstGeom>
        </p:spPr>
      </p:pic>
      <p:pic>
        <p:nvPicPr>
          <p:cNvPr id="1119" name="Image 1098" descr=" "/>
          <p:cNvPicPr>
            <a:picLocks noChangeAspect="1"/>
          </p:cNvPicPr>
          <p:nvPr/>
        </p:nvPicPr>
        <p:blipFill>
          <a:blip r:embed="rId170">
            <a:extLst>
              <a:ext uri="{96DAC541-7B7A-43D3-8B79-37D633B846F1}">
                <asvg:svgBlip xmlns="" xmlns:asvg="http://schemas.microsoft.com/office/drawing/2016/SVG/main" r:embed="rId171"/>
              </a:ext>
            </a:extLst>
          </a:blip>
          <a:stretch>
            <a:fillRect/>
          </a:stretch>
        </p:blipFill>
        <p:spPr>
          <a:xfrm>
            <a:off x="315132" y="5233041"/>
            <a:ext cx="228492" cy="355465"/>
          </a:xfrm>
          <a:prstGeom prst="rect">
            <a:avLst/>
          </a:prstGeom>
        </p:spPr>
      </p:pic>
      <p:pic>
        <p:nvPicPr>
          <p:cNvPr id="1129" name="Рисунок 1128" descr="Изображение выглядит как иллюстрация, одежд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402BAFAB-F00C-F48E-DD8D-79D32D4C5079}"/>
              </a:ext>
            </a:extLst>
          </p:cNvPr>
          <p:cNvPicPr>
            <a:picLocks noChangeAspect="1"/>
          </p:cNvPicPr>
          <p:nvPr/>
        </p:nvPicPr>
        <p:blipFill>
          <a:blip r:embed="rId172"/>
          <a:stretch>
            <a:fillRect/>
          </a:stretch>
        </p:blipFill>
        <p:spPr>
          <a:xfrm>
            <a:off x="4129944" y="959511"/>
            <a:ext cx="2916709" cy="3130126"/>
          </a:xfrm>
          <a:prstGeom prst="rect">
            <a:avLst/>
          </a:prstGeom>
        </p:spPr>
      </p:pic>
      <p:sp>
        <p:nvSpPr>
          <p:cNvPr id="1132" name="TextBox 1131">
            <a:extLst>
              <a:ext uri="{FF2B5EF4-FFF2-40B4-BE49-F238E27FC236}">
                <a16:creationId xmlns:a16="http://schemas.microsoft.com/office/drawing/2014/main" id="{831018DA-E527-12D4-6870-1BF50B5B0096}"/>
              </a:ext>
            </a:extLst>
          </p:cNvPr>
          <p:cNvSpPr txBox="1"/>
          <p:nvPr/>
        </p:nvSpPr>
        <p:spPr>
          <a:xfrm>
            <a:off x="4993721" y="6494427"/>
            <a:ext cx="1915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F Din Text Cond Pro Light" panose="02000000000000000000" pitchFamily="2" charset="0"/>
              </a:rPr>
              <a:t>Олимпиада проходит </a:t>
            </a:r>
            <a:br>
              <a:rPr lang="ru-RU" sz="1400" dirty="0">
                <a:solidFill>
                  <a:schemeClr val="bg1"/>
                </a:solidFill>
                <a:latin typeface="PF Din Text Cond Pro Light" panose="02000000000000000000" pitchFamily="2" charset="0"/>
              </a:rPr>
            </a:br>
            <a:r>
              <a:rPr lang="ru-RU" sz="1400" dirty="0">
                <a:solidFill>
                  <a:schemeClr val="bg1"/>
                </a:solidFill>
                <a:latin typeface="PF Din Text Cond Pro Light" panose="02000000000000000000" pitchFamily="2" charset="0"/>
              </a:rPr>
              <a:t>в дистанционном формате</a:t>
            </a:r>
          </a:p>
        </p:txBody>
      </p:sp>
      <p:sp>
        <p:nvSpPr>
          <p:cNvPr id="1137" name="Прямоугольник: скругленные углы 1136">
            <a:extLst>
              <a:ext uri="{FF2B5EF4-FFF2-40B4-BE49-F238E27FC236}">
                <a16:creationId xmlns:a16="http://schemas.microsoft.com/office/drawing/2014/main" id="{48FBEDA6-6EA6-051D-3390-53A456F9D146}"/>
              </a:ext>
            </a:extLst>
          </p:cNvPr>
          <p:cNvSpPr/>
          <p:nvPr/>
        </p:nvSpPr>
        <p:spPr>
          <a:xfrm>
            <a:off x="1574058" y="7208609"/>
            <a:ext cx="2729215" cy="1071684"/>
          </a:xfrm>
          <a:prstGeom prst="roundRect">
            <a:avLst>
              <a:gd name="adj" fmla="val 7564"/>
            </a:avLst>
          </a:prstGeom>
          <a:noFill/>
          <a:ln>
            <a:solidFill>
              <a:srgbClr val="D760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8" name="Прямоугольник: скругленные углы 1137">
            <a:extLst>
              <a:ext uri="{FF2B5EF4-FFF2-40B4-BE49-F238E27FC236}">
                <a16:creationId xmlns:a16="http://schemas.microsoft.com/office/drawing/2014/main" id="{865F0291-01EE-6B35-CFCD-8DF3CF4A75B4}"/>
              </a:ext>
            </a:extLst>
          </p:cNvPr>
          <p:cNvSpPr/>
          <p:nvPr/>
        </p:nvSpPr>
        <p:spPr>
          <a:xfrm>
            <a:off x="1575690" y="6525062"/>
            <a:ext cx="2729215" cy="610152"/>
          </a:xfrm>
          <a:prstGeom prst="roundRect">
            <a:avLst>
              <a:gd name="adj" fmla="val 12493"/>
            </a:avLst>
          </a:prstGeom>
          <a:noFill/>
          <a:ln>
            <a:solidFill>
              <a:srgbClr val="D760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2" name="TextBox 1141">
            <a:extLst>
              <a:ext uri="{FF2B5EF4-FFF2-40B4-BE49-F238E27FC236}">
                <a16:creationId xmlns:a16="http://schemas.microsoft.com/office/drawing/2014/main" id="{79282A4E-0201-9E13-E680-0B3A770604BD}"/>
              </a:ext>
            </a:extLst>
          </p:cNvPr>
          <p:cNvSpPr txBox="1"/>
          <p:nvPr/>
        </p:nvSpPr>
        <p:spPr>
          <a:xfrm>
            <a:off x="4989121" y="7002375"/>
            <a:ext cx="21240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F Din Text Cond Pro Light" panose="02000000000000000000" pitchFamily="2" charset="0"/>
              </a:rPr>
              <a:t>Можно </a:t>
            </a:r>
            <a:r>
              <a:rPr lang="ru-RU" sz="1400" dirty="0" smtClean="0">
                <a:solidFill>
                  <a:schemeClr val="bg1"/>
                </a:solidFill>
                <a:latin typeface="PF Din Text Cond Pro Light" panose="02000000000000000000" pitchFamily="2" charset="0"/>
              </a:rPr>
              <a:t>выбрать удобное время в один из двух дней этапа</a:t>
            </a:r>
            <a:endParaRPr lang="ru-RU" sz="1400" dirty="0">
              <a:solidFill>
                <a:schemeClr val="bg1"/>
              </a:solidFill>
              <a:latin typeface="PF Din Text Cond Pro Light" panose="02000000000000000000" pitchFamily="2" charset="0"/>
            </a:endParaRPr>
          </a:p>
        </p:txBody>
      </p:sp>
      <p:sp>
        <p:nvSpPr>
          <p:cNvPr id="1143" name="TextBox 1142">
            <a:extLst>
              <a:ext uri="{FF2B5EF4-FFF2-40B4-BE49-F238E27FC236}">
                <a16:creationId xmlns:a16="http://schemas.microsoft.com/office/drawing/2014/main" id="{464603AE-CBF7-34A2-F8A2-153275C62EDA}"/>
              </a:ext>
            </a:extLst>
          </p:cNvPr>
          <p:cNvSpPr txBox="1"/>
          <p:nvPr/>
        </p:nvSpPr>
        <p:spPr>
          <a:xfrm>
            <a:off x="4998403" y="7704344"/>
            <a:ext cx="20881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F Din Text Cond Pro Light" panose="02000000000000000000" pitchFamily="2" charset="0"/>
              </a:rPr>
              <a:t>Задания разработаны </a:t>
            </a:r>
            <a:r>
              <a:rPr lang="ru-RU" sz="1400" dirty="0" smtClean="0">
                <a:solidFill>
                  <a:schemeClr val="bg1"/>
                </a:solidFill>
                <a:latin typeface="PF Din Text Cond Pro Light" panose="02000000000000000000" pitchFamily="2" charset="0"/>
              </a:rPr>
              <a:t>преподавателями </a:t>
            </a:r>
          </a:p>
          <a:p>
            <a:r>
              <a:rPr lang="ru-RU" sz="1400" dirty="0" smtClean="0">
                <a:solidFill>
                  <a:schemeClr val="bg1"/>
                </a:solidFill>
                <a:latin typeface="PF Din Text Cond Pro Light" panose="02000000000000000000" pitchFamily="2" charset="0"/>
              </a:rPr>
              <a:t>НИУ «МЭИ»</a:t>
            </a:r>
            <a:endParaRPr lang="ru-RU" sz="1400" dirty="0">
              <a:solidFill>
                <a:schemeClr val="bg1"/>
              </a:solidFill>
              <a:latin typeface="PF Din Text Cond Pro Light" panose="02000000000000000000" pitchFamily="2" charset="0"/>
            </a:endParaRPr>
          </a:p>
        </p:txBody>
      </p:sp>
      <p:pic>
        <p:nvPicPr>
          <p:cNvPr id="1145" name="Рисунок 1144" descr="Завершено со сплошной заливкой">
            <a:extLst>
              <a:ext uri="{FF2B5EF4-FFF2-40B4-BE49-F238E27FC236}">
                <a16:creationId xmlns:a16="http://schemas.microsoft.com/office/drawing/2014/main" id="{E606B12F-B995-AAB0-F975-3B32288CB47A}"/>
              </a:ext>
            </a:extLst>
          </p:cNvPr>
          <p:cNvPicPr>
            <a:picLocks noChangeAspect="1"/>
          </p:cNvPicPr>
          <p:nvPr/>
        </p:nvPicPr>
        <p:blipFill>
          <a:blip r:embed="rId173">
            <a:extLst>
              <a:ext uri="{96DAC541-7B7A-43D3-8B79-37D633B846F1}">
                <asvg:svgBlip xmlns="" xmlns:asvg="http://schemas.microsoft.com/office/drawing/2016/SVG/main" r:embed="rId175"/>
              </a:ext>
            </a:extLst>
          </a:blip>
          <a:stretch>
            <a:fillRect/>
          </a:stretch>
        </p:blipFill>
        <p:spPr>
          <a:xfrm>
            <a:off x="4497328" y="6463531"/>
            <a:ext cx="431967" cy="431967"/>
          </a:xfrm>
          <a:prstGeom prst="rect">
            <a:avLst/>
          </a:prstGeom>
        </p:spPr>
      </p:pic>
      <p:pic>
        <p:nvPicPr>
          <p:cNvPr id="1146" name="Рисунок 1145" descr="Завершено со сплошной заливкой">
            <a:extLst>
              <a:ext uri="{FF2B5EF4-FFF2-40B4-BE49-F238E27FC236}">
                <a16:creationId xmlns:a16="http://schemas.microsoft.com/office/drawing/2014/main" id="{6AAE5A46-5868-35A7-DC35-44EC5B63E4AE}"/>
              </a:ext>
            </a:extLst>
          </p:cNvPr>
          <p:cNvPicPr>
            <a:picLocks noChangeAspect="1"/>
          </p:cNvPicPr>
          <p:nvPr/>
        </p:nvPicPr>
        <p:blipFill>
          <a:blip r:embed="rId173">
            <a:extLst>
              <a:ext uri="{96DAC541-7B7A-43D3-8B79-37D633B846F1}">
                <asvg:svgBlip xmlns="" xmlns:asvg="http://schemas.microsoft.com/office/drawing/2016/SVG/main" r:embed="rId175"/>
              </a:ext>
            </a:extLst>
          </a:blip>
          <a:stretch>
            <a:fillRect/>
          </a:stretch>
        </p:blipFill>
        <p:spPr>
          <a:xfrm>
            <a:off x="4502155" y="6972111"/>
            <a:ext cx="431967" cy="431967"/>
          </a:xfrm>
          <a:prstGeom prst="rect">
            <a:avLst/>
          </a:prstGeom>
        </p:spPr>
      </p:pic>
      <p:pic>
        <p:nvPicPr>
          <p:cNvPr id="1147" name="Рисунок 1146" descr="Завершено со сплошной заливкой">
            <a:extLst>
              <a:ext uri="{FF2B5EF4-FFF2-40B4-BE49-F238E27FC236}">
                <a16:creationId xmlns:a16="http://schemas.microsoft.com/office/drawing/2014/main" id="{FB69BEA2-AB2F-ADE8-3B6D-BF0033BB0B2B}"/>
              </a:ext>
            </a:extLst>
          </p:cNvPr>
          <p:cNvPicPr>
            <a:picLocks noChangeAspect="1"/>
          </p:cNvPicPr>
          <p:nvPr/>
        </p:nvPicPr>
        <p:blipFill>
          <a:blip r:embed="rId173">
            <a:extLst>
              <a:ext uri="{96DAC541-7B7A-43D3-8B79-37D633B846F1}">
                <asvg:svgBlip xmlns="" xmlns:asvg="http://schemas.microsoft.com/office/drawing/2016/SVG/main" r:embed="rId175"/>
              </a:ext>
            </a:extLst>
          </a:blip>
          <a:stretch>
            <a:fillRect/>
          </a:stretch>
        </p:blipFill>
        <p:spPr>
          <a:xfrm>
            <a:off x="4492728" y="7640439"/>
            <a:ext cx="431967" cy="431967"/>
          </a:xfrm>
          <a:prstGeom prst="rect">
            <a:avLst/>
          </a:prstGeom>
        </p:spPr>
      </p:pic>
      <p:sp>
        <p:nvSpPr>
          <p:cNvPr id="123" name="Прямоугольник: скругленные углы 1136">
            <a:extLst>
              <a:ext uri="{FF2B5EF4-FFF2-40B4-BE49-F238E27FC236}">
                <a16:creationId xmlns:a16="http://schemas.microsoft.com/office/drawing/2014/main" id="{48FBEDA6-6EA6-051D-3390-53A456F9D146}"/>
              </a:ext>
            </a:extLst>
          </p:cNvPr>
          <p:cNvSpPr/>
          <p:nvPr/>
        </p:nvSpPr>
        <p:spPr>
          <a:xfrm>
            <a:off x="1579112" y="8339363"/>
            <a:ext cx="2729215" cy="1002314"/>
          </a:xfrm>
          <a:prstGeom prst="roundRect">
            <a:avLst>
              <a:gd name="adj" fmla="val 7564"/>
            </a:avLst>
          </a:prstGeom>
          <a:noFill/>
          <a:ln>
            <a:solidFill>
              <a:srgbClr val="D760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: скругленные углы 1135">
            <a:extLst>
              <a:ext uri="{FF2B5EF4-FFF2-40B4-BE49-F238E27FC236}">
                <a16:creationId xmlns:a16="http://schemas.microsoft.com/office/drawing/2014/main" id="{C158DC58-613F-97E9-EE64-5BA947FA633C}"/>
              </a:ext>
            </a:extLst>
          </p:cNvPr>
          <p:cNvSpPr/>
          <p:nvPr/>
        </p:nvSpPr>
        <p:spPr>
          <a:xfrm>
            <a:off x="411265" y="8347828"/>
            <a:ext cx="1112018" cy="993850"/>
          </a:xfrm>
          <a:prstGeom prst="roundRect">
            <a:avLst>
              <a:gd name="adj" fmla="val 6978"/>
            </a:avLst>
          </a:prstGeom>
          <a:solidFill>
            <a:srgbClr val="D7603A"/>
          </a:solidFill>
          <a:ln>
            <a:solidFill>
              <a:srgbClr val="D760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5" name="Text 6"/>
          <p:cNvSpPr/>
          <p:nvPr/>
        </p:nvSpPr>
        <p:spPr>
          <a:xfrm>
            <a:off x="422821" y="8453935"/>
            <a:ext cx="1117562" cy="2806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20"/>
              </a:lnSpc>
              <a:spcAft>
                <a:spcPts val="800"/>
              </a:spcAft>
              <a:buNone/>
            </a:pPr>
            <a:r>
              <a:rPr lang="ru-RU" sz="1600" dirty="0" smtClean="0">
                <a:solidFill>
                  <a:srgbClr val="FFFFFF">
                    <a:alpha val="100000"/>
                  </a:srgbClr>
                </a:solidFill>
                <a:latin typeface="PF Din Text Cond Pro Medium" pitchFamily="34" charset="0"/>
                <a:ea typeface="PF Din Text Cond Pro Medium" pitchFamily="34" charset="-122"/>
                <a:cs typeface="PF Din Text Cond Pro Medium" pitchFamily="34" charset="-120"/>
              </a:rPr>
              <a:t>Финал</a:t>
            </a:r>
          </a:p>
          <a:p>
            <a:pPr marL="0" indent="0" algn="ctr">
              <a:lnSpc>
                <a:spcPts val="1920"/>
              </a:lnSpc>
              <a:spcAft>
                <a:spcPts val="800"/>
              </a:spcAft>
              <a:buNone/>
            </a:pPr>
            <a:r>
              <a:rPr lang="ru-RU" sz="1100" dirty="0" smtClean="0">
                <a:solidFill>
                  <a:srgbClr val="FFFFFF">
                    <a:alpha val="100000"/>
                  </a:srgbClr>
                </a:solidFill>
                <a:latin typeface="PF Din Text Cond Pro Medium" pitchFamily="34" charset="0"/>
              </a:rPr>
              <a:t>до 26 апреля 2024</a:t>
            </a:r>
            <a:endParaRPr lang="en-US" sz="1100" dirty="0"/>
          </a:p>
        </p:txBody>
      </p:sp>
      <p:pic>
        <p:nvPicPr>
          <p:cNvPr id="126" name="Рисунок 125"/>
          <p:cNvPicPr/>
          <p:nvPr/>
        </p:nvPicPr>
        <p:blipFill>
          <a:blip r:embed="rId17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93" y="394804"/>
            <a:ext cx="1109980" cy="1109980"/>
          </a:xfrm>
          <a:prstGeom prst="rect">
            <a:avLst/>
          </a:prstGeom>
          <a:noFill/>
        </p:spPr>
      </p:pic>
      <p:sp>
        <p:nvSpPr>
          <p:cNvPr id="1114" name="Text 17"/>
          <p:cNvSpPr/>
          <p:nvPr/>
        </p:nvSpPr>
        <p:spPr>
          <a:xfrm>
            <a:off x="5133545" y="10304660"/>
            <a:ext cx="1320920" cy="323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0C5B9D">
                    <a:alpha val="100000"/>
                  </a:srgbClr>
                </a:solidFill>
                <a:latin typeface="PF Din Text Cond Pro Regular" pitchFamily="34" charset="0"/>
                <a:ea typeface="PF Din Text Cond Pro Regular" pitchFamily="34" charset="-122"/>
                <a:cs typeface="PF Din Text Cond Pro Regular" pitchFamily="34" charset="-120"/>
              </a:rPr>
              <a:t>olimpiadarosseti.ru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2391</TotalTime>
  <Words>226</Words>
  <Application>Microsoft Office PowerPoint</Application>
  <PresentationFormat>Произвольный</PresentationFormat>
  <Paragraphs>24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PF Din Text Cond Pro Light</vt:lpstr>
      <vt:lpstr>PF Din Text Cond Pro Medium</vt:lpstr>
      <vt:lpstr>PF Din Text Cond Pro Regular</vt:lpstr>
      <vt:lpstr>Office Theme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Ярыш Юлия Валентиновна</cp:lastModifiedBy>
  <cp:revision>19</cp:revision>
  <cp:lastPrinted>2023-12-06T15:07:11Z</cp:lastPrinted>
  <dcterms:created xsi:type="dcterms:W3CDTF">2023-12-01T15:52:31Z</dcterms:created>
  <dcterms:modified xsi:type="dcterms:W3CDTF">2023-12-18T06:16:17Z</dcterms:modified>
</cp:coreProperties>
</file>